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57" r:id="rId5"/>
    <p:sldId id="266" r:id="rId6"/>
    <p:sldId id="260" r:id="rId7"/>
    <p:sldId id="262" r:id="rId8"/>
    <p:sldId id="263" r:id="rId9"/>
    <p:sldId id="264" r:id="rId10"/>
    <p:sldId id="265" r:id="rId11"/>
    <p:sldId id="261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216D"/>
    <a:srgbClr val="F8F8F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7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331DA-9935-492E-B3F8-4A4496BE350B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E9F53-0395-402F-BE90-C34C240511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53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E9F53-0395-402F-BE90-C34C240511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1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4A7B0D-985C-4C20-B0C3-5C54C05E55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76E264C-B9EA-4DBF-ACF7-38642C86A1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583054-51C5-4A8E-8EE5-E5DAEF722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0D68-8EFE-4440-B0E4-08024E41C5AA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3AF2E2-94E0-4D02-BAB7-DD2993840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3D8370-BD3F-44B6-B8BA-01EEC76A8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6EBB-BA0C-4395-AC72-232FCB2BF33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609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EBED24-7E64-473B-A0EF-498683364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5E1FA7-6D7D-407D-9873-482937AD4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78418D-FD37-47DE-9F7A-CC32E27BF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0D68-8EFE-4440-B0E4-08024E41C5AA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8B0BC8-0BA0-4E14-B4F5-4290FE190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609404-193C-4454-8077-6586F2F87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6EBB-BA0C-4395-AC72-232FCB2BF33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31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0BB0FB-969D-463A-B31B-BB658E992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6D070F-9654-483E-8247-803E7EF95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2F135B-213B-4076-B30A-6A9B45598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0D68-8EFE-4440-B0E4-08024E41C5AA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4147C2-E823-4A17-832E-AE7DCD6CA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4A3680-BA41-4D6A-B3CF-79A31F484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6EBB-BA0C-4395-AC72-232FCB2BF33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51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EB06BF-3E96-4C5A-A21A-47B746AA5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6557C7-415C-49A4-AEF2-17985AFCEF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6E560B1-8939-467B-B6F5-BA07A2A876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0F2975A-CB3A-42C2-9048-7B9DC6DDD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0D68-8EFE-4440-B0E4-08024E41C5AA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FBADD2-182F-4C98-AFC9-CF35498A3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387BBA-809E-4092-984A-E32CD10FF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6EBB-BA0C-4395-AC72-232FCB2BF33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581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D62534-E35E-4841-B5A4-645DF5D8E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723E34-88BC-4601-89CD-2AD3F84A7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C6362BF-5643-4F4D-AD63-4F0D51F8A0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671E930-BAC2-4239-A52D-765202CFB4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9B0F65F-8EB2-4859-9029-082C6B867E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77E40EE-4ED7-4065-A862-55E4AF721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0D68-8EFE-4440-B0E4-08024E41C5AA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13C5BE-90EB-425F-B741-A9D73F3F6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BE1132C-8E19-4DCF-969C-7EB630378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6EBB-BA0C-4395-AC72-232FCB2BF33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48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E43DE8-6024-4414-984A-B91579F56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25F81F0-5276-49BE-BAFF-5D5E9FCA4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0D68-8EFE-4440-B0E4-08024E41C5AA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D37C3B8-9B7B-41D1-A0B3-FB4D86EAF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D0B2868-2FF4-410A-B47C-42D434C47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6EBB-BA0C-4395-AC72-232FCB2BF33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472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B6945B4-8292-4B2E-AC45-EB6F189D5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0D68-8EFE-4440-B0E4-08024E41C5AA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02BF169-2680-49E0-ACB0-0920B5F9C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0362E87-D83C-4283-881C-576977300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6EBB-BA0C-4395-AC72-232FCB2BF33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017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27B403-6057-4BED-9263-CB7788D2F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DB5FC5-197E-41CC-99DF-526394260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92C7479-BD04-460E-914A-678C69A6C7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BC44C2-2D6A-4146-B161-0EA27DF53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0D68-8EFE-4440-B0E4-08024E41C5AA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57AFC83-BEB9-4592-AEB4-EC43FEBDB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85D8D6-2D58-4039-9CAA-121A4DF65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6EBB-BA0C-4395-AC72-232FCB2BF33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591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CC16D5-C775-4C6F-A149-535E6FE49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A844121-D9B0-4068-A462-321DF5DBFD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6FCA45-86B1-4D9D-9028-43C74A3E53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14B374-BEBE-4D71-A10B-C4D5B0FA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0D68-8EFE-4440-B0E4-08024E41C5AA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0C05C6-50E6-482C-84B1-4D87230D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BBD9EB-31B4-435A-9C34-74B9B1CAE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6EBB-BA0C-4395-AC72-232FCB2BF33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443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8C9573-BE12-4808-8964-7B811B1D3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6EF746-D044-42E5-861A-A2A3110052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3EFDE7-B0BA-4557-AEA4-EFFEAF727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0D68-8EFE-4440-B0E4-08024E41C5AA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E9998B-ED14-47AC-A7E0-EC5B7C839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9E61B-8375-4B15-AB25-32DB8C4EC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6EBB-BA0C-4395-AC72-232FCB2BF33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60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86CFE60-79AD-48BE-A6D5-47F0DA5A0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F6F2F3F-6769-407C-9B05-E6D583836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661180-AADA-4382-A967-E9C85C0A4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0D68-8EFE-4440-B0E4-08024E41C5AA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6A1A4A-4AB8-4C6D-9195-A3F536FED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807FD5-AFEB-4E13-B951-8316261C3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6EBB-BA0C-4395-AC72-232FCB2BF33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4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DD5F55A-5FDA-4A20-A8F0-4D822F830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1FE991-242F-41FD-906D-6BFB6D0C4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5A289E-8FB3-4E89-A040-188FDA09AD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30D68-8EFE-4440-B0E4-08024E41C5AA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CC9329-7184-4EA0-AD11-F2D2D5C52F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E949F2-0E7F-4913-95D9-C07CD875F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36EBB-BA0C-4395-AC72-232FCB2BF33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35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webp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eb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webp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web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web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gyer.com/wCRo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04DE6FB2-1F62-41E9-9EF0-9BDDBE8AC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175" y="0"/>
            <a:ext cx="6858000" cy="6858000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DBD45F3E-6A7D-43A6-97CC-A1ED345260CF}"/>
              </a:ext>
            </a:extLst>
          </p:cNvPr>
          <p:cNvSpPr/>
          <p:nvPr/>
        </p:nvSpPr>
        <p:spPr>
          <a:xfrm>
            <a:off x="5482318" y="2090057"/>
            <a:ext cx="620486" cy="130629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EECEC4C4-8663-4DE2-B4D1-65D45C398211}"/>
              </a:ext>
            </a:extLst>
          </p:cNvPr>
          <p:cNvSpPr/>
          <p:nvPr/>
        </p:nvSpPr>
        <p:spPr>
          <a:xfrm>
            <a:off x="6690632" y="2503714"/>
            <a:ext cx="1567543" cy="23948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tx1"/>
                </a:solidFill>
              </a:rPr>
              <a:t>IMPRESORA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E0C4FA1B-0E53-484D-9DCD-D3AF813094BE}"/>
              </a:ext>
            </a:extLst>
          </p:cNvPr>
          <p:cNvSpPr/>
          <p:nvPr/>
        </p:nvSpPr>
        <p:spPr>
          <a:xfrm>
            <a:off x="9640660" y="2536371"/>
            <a:ext cx="1567543" cy="23948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tx1"/>
                </a:solidFill>
              </a:rPr>
              <a:t>ESPATULA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F88F376-D846-447D-9C17-DEC905CC109C}"/>
              </a:ext>
            </a:extLst>
          </p:cNvPr>
          <p:cNvSpPr/>
          <p:nvPr/>
        </p:nvSpPr>
        <p:spPr>
          <a:xfrm>
            <a:off x="5256437" y="4464867"/>
            <a:ext cx="2656114" cy="294579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tx1"/>
                </a:solidFill>
              </a:rPr>
              <a:t>CARTUCHO DE CINTA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1B171E5C-136E-45A2-8560-75B954D9FA09}"/>
              </a:ext>
            </a:extLst>
          </p:cNvPr>
          <p:cNvSpPr/>
          <p:nvPr/>
        </p:nvSpPr>
        <p:spPr>
          <a:xfrm>
            <a:off x="8552087" y="4517572"/>
            <a:ext cx="2656115" cy="23948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tx1"/>
                </a:solidFill>
              </a:rPr>
              <a:t>LAMINA IMPRIMIBLE X 36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8350925B-5ED4-4E35-B44A-42FA02BEF311}"/>
              </a:ext>
            </a:extLst>
          </p:cNvPr>
          <p:cNvSpPr/>
          <p:nvPr/>
        </p:nvSpPr>
        <p:spPr>
          <a:xfrm>
            <a:off x="5362573" y="6498772"/>
            <a:ext cx="2656115" cy="23948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tx1"/>
                </a:solidFill>
              </a:rPr>
              <a:t>LAMINA MATTE X 36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771B8110-DF1C-4DFD-937B-41F9B10246CC}"/>
              </a:ext>
            </a:extLst>
          </p:cNvPr>
          <p:cNvSpPr/>
          <p:nvPr/>
        </p:nvSpPr>
        <p:spPr>
          <a:xfrm>
            <a:off x="8258175" y="6498772"/>
            <a:ext cx="2656115" cy="23948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tx1"/>
                </a:solidFill>
              </a:rPr>
              <a:t>BASE DE CORTE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28A064CE-312D-43F0-BD33-56547EFDB44F}"/>
              </a:ext>
            </a:extLst>
          </p:cNvPr>
          <p:cNvSpPr/>
          <p:nvPr/>
        </p:nvSpPr>
        <p:spPr>
          <a:xfrm>
            <a:off x="9149782" y="5508172"/>
            <a:ext cx="981756" cy="239486"/>
          </a:xfrm>
          <a:prstGeom prst="rect">
            <a:avLst/>
          </a:prstGeom>
          <a:solidFill>
            <a:srgbClr val="F8F8F8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>
              <a:solidFill>
                <a:schemeClr val="tx1"/>
              </a:solidFill>
            </a:endParaRP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5531B79F-913D-453C-8B79-1B46970B9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5150" y="5478235"/>
            <a:ext cx="1322163" cy="383341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9C33C8C4-124F-462F-85DB-E94F0060F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560" y="2021292"/>
            <a:ext cx="724001" cy="238158"/>
          </a:xfrm>
          <a:prstGeom prst="rect">
            <a:avLst/>
          </a:prstGeom>
        </p:spPr>
      </p:pic>
      <p:cxnSp>
        <p:nvCxnSpPr>
          <p:cNvPr id="34" name="Conector recto de flecha 33">
            <a:extLst>
              <a:ext uri="{FF2B5EF4-FFF2-40B4-BE49-F238E27FC236}">
                <a16:creationId xmlns:a16="http://schemas.microsoft.com/office/drawing/2014/main" id="{1102D698-BC3E-4E3E-BFCE-D2118721BFCA}"/>
              </a:ext>
            </a:extLst>
          </p:cNvPr>
          <p:cNvCxnSpPr/>
          <p:nvPr/>
        </p:nvCxnSpPr>
        <p:spPr>
          <a:xfrm>
            <a:off x="6576331" y="4200525"/>
            <a:ext cx="0" cy="300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AE7988B3-A7DD-4376-A252-694003351401}"/>
              </a:ext>
            </a:extLst>
          </p:cNvPr>
          <p:cNvCxnSpPr/>
          <p:nvPr/>
        </p:nvCxnSpPr>
        <p:spPr>
          <a:xfrm>
            <a:off x="9719581" y="4188959"/>
            <a:ext cx="0" cy="300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C466118E-EC57-448E-A86A-7086DD8A5ADF}"/>
              </a:ext>
            </a:extLst>
          </p:cNvPr>
          <p:cNvCxnSpPr/>
          <p:nvPr/>
        </p:nvCxnSpPr>
        <p:spPr>
          <a:xfrm>
            <a:off x="9586231" y="6198054"/>
            <a:ext cx="0" cy="300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BF11CB60-AC21-4A3B-BFCE-565139532BE9}"/>
              </a:ext>
            </a:extLst>
          </p:cNvPr>
          <p:cNvCxnSpPr/>
          <p:nvPr/>
        </p:nvCxnSpPr>
        <p:spPr>
          <a:xfrm>
            <a:off x="6589937" y="6174242"/>
            <a:ext cx="0" cy="300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: angular 38">
            <a:extLst>
              <a:ext uri="{FF2B5EF4-FFF2-40B4-BE49-F238E27FC236}">
                <a16:creationId xmlns:a16="http://schemas.microsoft.com/office/drawing/2014/main" id="{9EAF9E71-B69E-4E01-9D6E-2EEA14F51891}"/>
              </a:ext>
            </a:extLst>
          </p:cNvPr>
          <p:cNvCxnSpPr/>
          <p:nvPr/>
        </p:nvCxnSpPr>
        <p:spPr>
          <a:xfrm rot="5400000">
            <a:off x="10292393" y="2211161"/>
            <a:ext cx="413657" cy="171450"/>
          </a:xfrm>
          <a:prstGeom prst="bentConnector3">
            <a:avLst>
              <a:gd name="adj1" fmla="val 164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: angular 42">
            <a:extLst>
              <a:ext uri="{FF2B5EF4-FFF2-40B4-BE49-F238E27FC236}">
                <a16:creationId xmlns:a16="http://schemas.microsoft.com/office/drawing/2014/main" id="{0A4A946F-EE24-499A-A388-0B075F48FA0E}"/>
              </a:ext>
            </a:extLst>
          </p:cNvPr>
          <p:cNvCxnSpPr/>
          <p:nvPr/>
        </p:nvCxnSpPr>
        <p:spPr>
          <a:xfrm>
            <a:off x="6457950" y="2536371"/>
            <a:ext cx="361950" cy="119743"/>
          </a:xfrm>
          <a:prstGeom prst="bentConnector3">
            <a:avLst>
              <a:gd name="adj1" fmla="val -263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ángulo 45">
            <a:extLst>
              <a:ext uri="{FF2B5EF4-FFF2-40B4-BE49-F238E27FC236}">
                <a16:creationId xmlns:a16="http://schemas.microsoft.com/office/drawing/2014/main" id="{1F42D578-964E-41D1-A39A-87AECB43FDDB}"/>
              </a:ext>
            </a:extLst>
          </p:cNvPr>
          <p:cNvSpPr/>
          <p:nvPr/>
        </p:nvSpPr>
        <p:spPr>
          <a:xfrm>
            <a:off x="9640660" y="129266"/>
            <a:ext cx="1042534" cy="23948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tx1"/>
                </a:solidFill>
              </a:rPr>
              <a:t>BANDEJA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8" name="Conector: angular 47">
            <a:extLst>
              <a:ext uri="{FF2B5EF4-FFF2-40B4-BE49-F238E27FC236}">
                <a16:creationId xmlns:a16="http://schemas.microsoft.com/office/drawing/2014/main" id="{996410AE-34DD-4F97-A0C4-034EF4B04148}"/>
              </a:ext>
            </a:extLst>
          </p:cNvPr>
          <p:cNvCxnSpPr/>
          <p:nvPr/>
        </p:nvCxnSpPr>
        <p:spPr>
          <a:xfrm rot="10800000" flipV="1">
            <a:off x="9640660" y="368752"/>
            <a:ext cx="490878" cy="219075"/>
          </a:xfrm>
          <a:prstGeom prst="bentConnector3">
            <a:avLst>
              <a:gd name="adj1" fmla="val 149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ángulo: esquinas redondeadas 51">
            <a:extLst>
              <a:ext uri="{FF2B5EF4-FFF2-40B4-BE49-F238E27FC236}">
                <a16:creationId xmlns:a16="http://schemas.microsoft.com/office/drawing/2014/main" id="{71F988F7-54DA-46CD-8609-E9C8475C3C29}"/>
              </a:ext>
            </a:extLst>
          </p:cNvPr>
          <p:cNvSpPr/>
          <p:nvPr/>
        </p:nvSpPr>
        <p:spPr>
          <a:xfrm>
            <a:off x="945695" y="2022653"/>
            <a:ext cx="3404507" cy="2636433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dirty="0">
                <a:latin typeface="Bahnschrift" panose="020B0502040204020203" pitchFamily="34" charset="0"/>
              </a:rPr>
              <a:t>IMPRESORA</a:t>
            </a:r>
          </a:p>
          <a:p>
            <a:pPr algn="ctr"/>
            <a:r>
              <a:rPr lang="es-AR" sz="3600" dirty="0">
                <a:latin typeface="Bahnschrift" panose="020B0502040204020203" pitchFamily="34" charset="0"/>
              </a:rPr>
              <a:t>Y ACCESORIOS</a:t>
            </a:r>
          </a:p>
        </p:txBody>
      </p:sp>
    </p:spTree>
    <p:extLst>
      <p:ext uri="{BB962C8B-B14F-4D97-AF65-F5344CB8AC3E}">
        <p14:creationId xmlns:p14="http://schemas.microsoft.com/office/powerpoint/2010/main" val="2815731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38B8767-C7FC-4CBA-9296-BC30A846A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199" y="1206500"/>
            <a:ext cx="5413375" cy="514859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63A17ACD-C6C3-43AE-8EFD-7AF8322ECEAA}"/>
              </a:ext>
            </a:extLst>
          </p:cNvPr>
          <p:cNvSpPr/>
          <p:nvPr/>
        </p:nvSpPr>
        <p:spPr>
          <a:xfrm>
            <a:off x="3838575" y="1619249"/>
            <a:ext cx="1647825" cy="333375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200" dirty="0">
                <a:solidFill>
                  <a:schemeClr val="tx1"/>
                </a:solidFill>
              </a:rPr>
              <a:t>BOTON DE ENCENDIDO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A945160-3960-419A-8B0D-6FE179C03CAF}"/>
              </a:ext>
            </a:extLst>
          </p:cNvPr>
          <p:cNvSpPr/>
          <p:nvPr/>
        </p:nvSpPr>
        <p:spPr>
          <a:xfrm>
            <a:off x="3295650" y="2127248"/>
            <a:ext cx="1647825" cy="219075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>
                <a:solidFill>
                  <a:schemeClr val="tx1"/>
                </a:solidFill>
              </a:rPr>
              <a:t>LUCES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B1DED10-E4F1-4B8C-ACA8-C9DB86A48901}"/>
              </a:ext>
            </a:extLst>
          </p:cNvPr>
          <p:cNvSpPr/>
          <p:nvPr/>
        </p:nvSpPr>
        <p:spPr>
          <a:xfrm>
            <a:off x="4119563" y="2429580"/>
            <a:ext cx="1766888" cy="98600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AR" sz="1200" dirty="0">
                <a:solidFill>
                  <a:schemeClr val="tx1"/>
                </a:solidFill>
              </a:rPr>
              <a:t>LUZ DE ENCENDIDO</a:t>
            </a:r>
          </a:p>
          <a:p>
            <a:pPr>
              <a:lnSpc>
                <a:spcPct val="150000"/>
              </a:lnSpc>
            </a:pPr>
            <a:r>
              <a:rPr lang="es-AR" sz="1200" dirty="0">
                <a:solidFill>
                  <a:schemeClr val="tx1"/>
                </a:solidFill>
              </a:rPr>
              <a:t>LUZ DE WIFI</a:t>
            </a:r>
          </a:p>
          <a:p>
            <a:pPr>
              <a:lnSpc>
                <a:spcPct val="150000"/>
              </a:lnSpc>
            </a:pPr>
            <a:r>
              <a:rPr lang="es-AR" sz="1200" dirty="0">
                <a:solidFill>
                  <a:schemeClr val="tx1"/>
                </a:solidFill>
              </a:rPr>
              <a:t>LUZ DE CONECCION WIFI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CB22674-DAC2-465E-B28D-53D032B17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451" y="3101217"/>
            <a:ext cx="238158" cy="31436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82D1110C-3C8B-4B65-9723-41DAEC2E8B63}"/>
              </a:ext>
            </a:extLst>
          </p:cNvPr>
          <p:cNvSpPr/>
          <p:nvPr/>
        </p:nvSpPr>
        <p:spPr>
          <a:xfrm>
            <a:off x="3838575" y="3721091"/>
            <a:ext cx="1647825" cy="333375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200" dirty="0">
                <a:solidFill>
                  <a:schemeClr val="tx1"/>
                </a:solidFill>
              </a:rPr>
              <a:t>PUERTA DE BANDEJA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A93AC9E-91C9-4B80-9DF6-4965F62F7431}"/>
              </a:ext>
            </a:extLst>
          </p:cNvPr>
          <p:cNvSpPr/>
          <p:nvPr/>
        </p:nvSpPr>
        <p:spPr>
          <a:xfrm>
            <a:off x="7867650" y="3554403"/>
            <a:ext cx="1647825" cy="333375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200" dirty="0">
                <a:solidFill>
                  <a:schemeClr val="tx1"/>
                </a:solidFill>
              </a:rPr>
              <a:t>PUERTA DEL CARTUCHO DE CINTA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D5FA2C5-8526-47B2-A7B0-8EEA41FD73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0439" y="3715455"/>
            <a:ext cx="257211" cy="21910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2124D54C-40CC-4D45-B5B7-46DFA2E7EF3F}"/>
              </a:ext>
            </a:extLst>
          </p:cNvPr>
          <p:cNvSpPr/>
          <p:nvPr/>
        </p:nvSpPr>
        <p:spPr>
          <a:xfrm>
            <a:off x="3838575" y="4604616"/>
            <a:ext cx="1895475" cy="333375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200" dirty="0">
                <a:solidFill>
                  <a:schemeClr val="tx1"/>
                </a:solidFill>
              </a:rPr>
              <a:t>RANURA DE VENTILACION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B146E660-93FC-4145-AA78-DA8318F6684A}"/>
              </a:ext>
            </a:extLst>
          </p:cNvPr>
          <p:cNvSpPr/>
          <p:nvPr/>
        </p:nvSpPr>
        <p:spPr>
          <a:xfrm>
            <a:off x="3838575" y="5110163"/>
            <a:ext cx="2219325" cy="333375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200" dirty="0">
                <a:solidFill>
                  <a:schemeClr val="tx1"/>
                </a:solidFill>
              </a:rPr>
              <a:t>RANURA DE ACCESO DE LAMINA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17B6DFC1-02D2-4D7D-9E9F-3C575150481C}"/>
              </a:ext>
            </a:extLst>
          </p:cNvPr>
          <p:cNvSpPr/>
          <p:nvPr/>
        </p:nvSpPr>
        <p:spPr>
          <a:xfrm>
            <a:off x="3876709" y="5604038"/>
            <a:ext cx="2219325" cy="333375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200" dirty="0">
                <a:solidFill>
                  <a:schemeClr val="tx1"/>
                </a:solidFill>
              </a:rPr>
              <a:t>BOTON DE CONEXIÓN WIFI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5B9B06C-B541-43B6-9F05-2E903E1E991A}"/>
              </a:ext>
            </a:extLst>
          </p:cNvPr>
          <p:cNvSpPr/>
          <p:nvPr/>
        </p:nvSpPr>
        <p:spPr>
          <a:xfrm>
            <a:off x="8367695" y="5983615"/>
            <a:ext cx="1433529" cy="333375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200" dirty="0">
                <a:solidFill>
                  <a:schemeClr val="tx1"/>
                </a:solidFill>
              </a:rPr>
              <a:t>RESET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1D01C90B-FF00-4F99-93DD-689D3645E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6115" y="6045154"/>
            <a:ext cx="571580" cy="19052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8698D2F4-9FF0-4B58-8B66-6A1C0FFC8A0A}"/>
              </a:ext>
            </a:extLst>
          </p:cNvPr>
          <p:cNvSpPr/>
          <p:nvPr/>
        </p:nvSpPr>
        <p:spPr>
          <a:xfrm>
            <a:off x="2169997" y="339414"/>
            <a:ext cx="7574076" cy="845650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dirty="0">
                <a:latin typeface="Bahnschrift" panose="020B0502040204020203" pitchFamily="34" charset="0"/>
              </a:rPr>
              <a:t>PARTES DE LA IMPRESORA</a:t>
            </a: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6B385393-1D56-4245-8553-1438FF71AC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488" y="2575292"/>
            <a:ext cx="219075" cy="219075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48CB83F2-3CF0-436D-9309-99F5ECE4F4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6657" y="2845574"/>
            <a:ext cx="266737" cy="190527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FC2889EF-0FD3-4C48-96B2-A78FDEA414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86182" y="3052862"/>
            <a:ext cx="247685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9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E98B01A6-16C0-402D-A068-D2828E7C69D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735" y="1829488"/>
            <a:ext cx="2851680" cy="4351338"/>
          </a:xfrm>
          <a:solidFill>
            <a:schemeClr val="bg1"/>
          </a:solidFill>
        </p:spPr>
      </p:pic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AC8557A9-CC6B-4E33-A106-0BB9F1D1E3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796" y="2556986"/>
            <a:ext cx="1819275" cy="2514600"/>
          </a:xfrm>
          <a:solidFill>
            <a:schemeClr val="bg1"/>
          </a:solidFill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D7B165A-B30C-476C-9F9D-6390293198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584" y="1829488"/>
            <a:ext cx="2732109" cy="435520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AE13503-D99A-4D88-B386-3AD1688F8E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9735" y="1829487"/>
            <a:ext cx="1568390" cy="16123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B951E3E-CFBB-4659-81F3-F76CD1E88F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184" y="3267763"/>
            <a:ext cx="2187515" cy="22488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3F2CE7B-9C76-4C07-B17C-CE4FB597BE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610" y="4724293"/>
            <a:ext cx="3035565" cy="31206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CAE81A6-EC77-45FA-A8D6-7F7C4C88CD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0072" y="2356635"/>
            <a:ext cx="3035565" cy="31206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3C33C98-4BA2-416E-8B74-6642E1CDB4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9646" y="3409950"/>
            <a:ext cx="3035565" cy="31206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0EE14B6-8EA7-46F8-AA8A-7EEA8F05DF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9645" y="4337993"/>
            <a:ext cx="1819275" cy="18702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704CCB-0482-445C-86F3-220D4570DB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5221" y="1754070"/>
            <a:ext cx="3035565" cy="31206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48CCF44-EBC5-4675-A060-BA16D0B8B4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0674" y="3122377"/>
            <a:ext cx="3035565" cy="31206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D70CFD46-25C8-47DD-AA07-9A6C1B95C4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8799" y="4519259"/>
            <a:ext cx="1819275" cy="31206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B2E6DFF8-1BB4-48A7-A75B-651DEE070632}"/>
              </a:ext>
            </a:extLst>
          </p:cNvPr>
          <p:cNvSpPr/>
          <p:nvPr/>
        </p:nvSpPr>
        <p:spPr>
          <a:xfrm>
            <a:off x="1370227" y="1736309"/>
            <a:ext cx="2650695" cy="191259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000" dirty="0">
                <a:solidFill>
                  <a:schemeClr val="tx1"/>
                </a:solidFill>
              </a:rPr>
              <a:t>ABRIR LA PUERTA DEL CARTUCHO DE CINTA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932B0240-E199-474A-8145-57788607DE5D}"/>
              </a:ext>
            </a:extLst>
          </p:cNvPr>
          <p:cNvSpPr/>
          <p:nvPr/>
        </p:nvSpPr>
        <p:spPr>
          <a:xfrm>
            <a:off x="1300610" y="3267763"/>
            <a:ext cx="3014998" cy="191259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000" dirty="0">
                <a:solidFill>
                  <a:schemeClr val="tx1"/>
                </a:solidFill>
              </a:rPr>
              <a:t>QUITE LA CINTA VIEJA PRESIONANDO HACIA ARRIBA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DD4D5FC4-2BB0-4914-B5A4-7C33DBD4D008}"/>
              </a:ext>
            </a:extLst>
          </p:cNvPr>
          <p:cNvSpPr/>
          <p:nvPr/>
        </p:nvSpPr>
        <p:spPr>
          <a:xfrm>
            <a:off x="1298310" y="4880327"/>
            <a:ext cx="3014998" cy="191259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000" dirty="0">
                <a:solidFill>
                  <a:schemeClr val="tx1"/>
                </a:solidFill>
              </a:rPr>
              <a:t>INSERTE LA CINTA NUEVA Y CIERRE LA PUERTA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C60AF24-C197-4A99-B6F2-922ED2E9BE7D}"/>
              </a:ext>
            </a:extLst>
          </p:cNvPr>
          <p:cNvSpPr/>
          <p:nvPr/>
        </p:nvSpPr>
        <p:spPr>
          <a:xfrm>
            <a:off x="1047442" y="3159212"/>
            <a:ext cx="37366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es-E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26C6DA3A-8ADC-4CDB-ABB0-BC587F75AB11}"/>
              </a:ext>
            </a:extLst>
          </p:cNvPr>
          <p:cNvSpPr/>
          <p:nvPr/>
        </p:nvSpPr>
        <p:spPr>
          <a:xfrm>
            <a:off x="1049407" y="4769688"/>
            <a:ext cx="37366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3-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A06D0CC0-8836-4201-970C-7F38DF8E61F9}"/>
              </a:ext>
            </a:extLst>
          </p:cNvPr>
          <p:cNvSpPr/>
          <p:nvPr/>
        </p:nvSpPr>
        <p:spPr>
          <a:xfrm>
            <a:off x="1082905" y="1652170"/>
            <a:ext cx="37366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1-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5E589DE5-3CA4-4D4C-A399-00EBD0B3CC9C}"/>
              </a:ext>
            </a:extLst>
          </p:cNvPr>
          <p:cNvSpPr/>
          <p:nvPr/>
        </p:nvSpPr>
        <p:spPr>
          <a:xfrm>
            <a:off x="4829246" y="2305067"/>
            <a:ext cx="37366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1-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19634F0D-D016-4CB8-96D6-5BEC544181CC}"/>
              </a:ext>
            </a:extLst>
          </p:cNvPr>
          <p:cNvSpPr/>
          <p:nvPr/>
        </p:nvSpPr>
        <p:spPr>
          <a:xfrm>
            <a:off x="5162831" y="2401938"/>
            <a:ext cx="1224068" cy="17129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000" dirty="0">
                <a:solidFill>
                  <a:schemeClr val="tx1"/>
                </a:solidFill>
              </a:rPr>
              <a:t>ABRIR LA BANDEJA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2C53520B-E9BC-49C4-BA15-060B89F64DAE}"/>
              </a:ext>
            </a:extLst>
          </p:cNvPr>
          <p:cNvSpPr/>
          <p:nvPr/>
        </p:nvSpPr>
        <p:spPr>
          <a:xfrm>
            <a:off x="4829246" y="3298289"/>
            <a:ext cx="37366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es-E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E1AE1880-1D56-4A81-8803-9E30A4FC7EC9}"/>
              </a:ext>
            </a:extLst>
          </p:cNvPr>
          <p:cNvSpPr/>
          <p:nvPr/>
        </p:nvSpPr>
        <p:spPr>
          <a:xfrm>
            <a:off x="5118114" y="3382636"/>
            <a:ext cx="2436532" cy="20924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000" dirty="0">
                <a:solidFill>
                  <a:schemeClr val="tx1"/>
                </a:solidFill>
              </a:rPr>
              <a:t>INGRESAR LA LAMINA IMPRIMIBLE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2F4B4A29-7B9E-4257-8E05-84C60E5F3E1E}"/>
              </a:ext>
            </a:extLst>
          </p:cNvPr>
          <p:cNvSpPr/>
          <p:nvPr/>
        </p:nvSpPr>
        <p:spPr>
          <a:xfrm>
            <a:off x="8070584" y="1622502"/>
            <a:ext cx="37366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1-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822CF0A3-1E30-40A0-A3DA-5A943F14491B}"/>
              </a:ext>
            </a:extLst>
          </p:cNvPr>
          <p:cNvSpPr/>
          <p:nvPr/>
        </p:nvSpPr>
        <p:spPr>
          <a:xfrm>
            <a:off x="8444244" y="1696150"/>
            <a:ext cx="2650695" cy="191259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000" dirty="0">
                <a:solidFill>
                  <a:schemeClr val="tx1"/>
                </a:solidFill>
              </a:rPr>
              <a:t>ABRIR EL SOPORTE DE LA BANDEJA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1B5F2ECC-F0B5-40BE-9F71-1312EF8F3407}"/>
              </a:ext>
            </a:extLst>
          </p:cNvPr>
          <p:cNvSpPr/>
          <p:nvPr/>
        </p:nvSpPr>
        <p:spPr>
          <a:xfrm>
            <a:off x="8126468" y="3278411"/>
            <a:ext cx="37366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es-E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25F46BD7-5B86-4EB2-AF05-1F7FD968261C}"/>
              </a:ext>
            </a:extLst>
          </p:cNvPr>
          <p:cNvSpPr/>
          <p:nvPr/>
        </p:nvSpPr>
        <p:spPr>
          <a:xfrm>
            <a:off x="8445599" y="3331693"/>
            <a:ext cx="3134299" cy="21027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000" dirty="0">
                <a:solidFill>
                  <a:schemeClr val="tx1"/>
                </a:solidFill>
              </a:rPr>
              <a:t>GIRAR EL SOPORTE DE LA BANDEJA 180° HACIA ABAJO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10FC93ED-3289-476E-B63C-54ABFF684656}"/>
              </a:ext>
            </a:extLst>
          </p:cNvPr>
          <p:cNvSpPr/>
          <p:nvPr/>
        </p:nvSpPr>
        <p:spPr>
          <a:xfrm>
            <a:off x="8126468" y="4524774"/>
            <a:ext cx="37366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3-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B011045A-4478-4517-91C2-B64367CAAEE8}"/>
              </a:ext>
            </a:extLst>
          </p:cNvPr>
          <p:cNvSpPr/>
          <p:nvPr/>
        </p:nvSpPr>
        <p:spPr>
          <a:xfrm>
            <a:off x="8482133" y="4601486"/>
            <a:ext cx="3134299" cy="21027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000" dirty="0">
                <a:solidFill>
                  <a:schemeClr val="tx1"/>
                </a:solidFill>
              </a:rPr>
              <a:t>INSERTE LA BANDEJA EN LA IMPRESORA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7018A7C-191C-49E2-ACEE-A42C61AB10AC}"/>
              </a:ext>
            </a:extLst>
          </p:cNvPr>
          <p:cNvSpPr/>
          <p:nvPr/>
        </p:nvSpPr>
        <p:spPr>
          <a:xfrm>
            <a:off x="4829246" y="4277931"/>
            <a:ext cx="37366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3-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44746850-1128-497A-812E-183D09B0E2B8}"/>
              </a:ext>
            </a:extLst>
          </p:cNvPr>
          <p:cNvSpPr/>
          <p:nvPr/>
        </p:nvSpPr>
        <p:spPr>
          <a:xfrm>
            <a:off x="5019366" y="4385972"/>
            <a:ext cx="2436532" cy="20924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000" dirty="0">
                <a:solidFill>
                  <a:schemeClr val="tx1"/>
                </a:solidFill>
              </a:rPr>
              <a:t>CERRAR BANDEJA</a:t>
            </a:r>
          </a:p>
        </p:txBody>
      </p:sp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9402E1B8-4905-4D5C-A5DF-59B006588A6F}"/>
              </a:ext>
            </a:extLst>
          </p:cNvPr>
          <p:cNvSpPr/>
          <p:nvPr/>
        </p:nvSpPr>
        <p:spPr>
          <a:xfrm>
            <a:off x="1082905" y="406318"/>
            <a:ext cx="2992834" cy="797253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INSERTAR CARTUCHO DE CINTA</a:t>
            </a:r>
          </a:p>
        </p:txBody>
      </p:sp>
      <p:sp>
        <p:nvSpPr>
          <p:cNvPr id="50" name="Rectángulo: esquinas redondeadas 49">
            <a:extLst>
              <a:ext uri="{FF2B5EF4-FFF2-40B4-BE49-F238E27FC236}">
                <a16:creationId xmlns:a16="http://schemas.microsoft.com/office/drawing/2014/main" id="{21F2EB55-A728-4A08-B38F-047F9CC001D5}"/>
              </a:ext>
            </a:extLst>
          </p:cNvPr>
          <p:cNvSpPr/>
          <p:nvPr/>
        </p:nvSpPr>
        <p:spPr>
          <a:xfrm>
            <a:off x="4410371" y="1138096"/>
            <a:ext cx="2992834" cy="797253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INSERTAR LAMINA IMPRIMIBLE</a:t>
            </a:r>
          </a:p>
        </p:txBody>
      </p:sp>
      <p:sp>
        <p:nvSpPr>
          <p:cNvPr id="51" name="Rectángulo: esquinas redondeadas 50">
            <a:extLst>
              <a:ext uri="{FF2B5EF4-FFF2-40B4-BE49-F238E27FC236}">
                <a16:creationId xmlns:a16="http://schemas.microsoft.com/office/drawing/2014/main" id="{F0BCEDB7-153E-4649-A70B-9DEBCBD73EBD}"/>
              </a:ext>
            </a:extLst>
          </p:cNvPr>
          <p:cNvSpPr/>
          <p:nvPr/>
        </p:nvSpPr>
        <p:spPr>
          <a:xfrm>
            <a:off x="7940221" y="406318"/>
            <a:ext cx="2992834" cy="797253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INSERTAR BANDEJA EN IMPRESORA</a:t>
            </a:r>
          </a:p>
        </p:txBody>
      </p:sp>
    </p:spTree>
    <p:extLst>
      <p:ext uri="{BB962C8B-B14F-4D97-AF65-F5344CB8AC3E}">
        <p14:creationId xmlns:p14="http://schemas.microsoft.com/office/powerpoint/2010/main" val="2927592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n 26">
            <a:extLst>
              <a:ext uri="{FF2B5EF4-FFF2-40B4-BE49-F238E27FC236}">
                <a16:creationId xmlns:a16="http://schemas.microsoft.com/office/drawing/2014/main" id="{0D31EF76-49A7-4472-AC7E-9A1015053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123" y="1295877"/>
            <a:ext cx="2600325" cy="10763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CC4A21DA-8D9C-4C9F-9D38-06A90D2D16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535" y="3178755"/>
            <a:ext cx="2857500" cy="16002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0" name="Rectángulo 29">
            <a:extLst>
              <a:ext uri="{FF2B5EF4-FFF2-40B4-BE49-F238E27FC236}">
                <a16:creationId xmlns:a16="http://schemas.microsoft.com/office/drawing/2014/main" id="{67C639B8-A330-4014-82DC-753FECEE7EA2}"/>
              </a:ext>
            </a:extLst>
          </p:cNvPr>
          <p:cNvSpPr/>
          <p:nvPr/>
        </p:nvSpPr>
        <p:spPr>
          <a:xfrm>
            <a:off x="1446590" y="888995"/>
            <a:ext cx="2650695" cy="191259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000" dirty="0">
                <a:solidFill>
                  <a:schemeClr val="tx1"/>
                </a:solidFill>
              </a:rPr>
              <a:t>ENCENDER IMPRESORA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FD9155FC-62E5-4E8A-B58F-B8CC15C4908A}"/>
              </a:ext>
            </a:extLst>
          </p:cNvPr>
          <p:cNvSpPr/>
          <p:nvPr/>
        </p:nvSpPr>
        <p:spPr>
          <a:xfrm>
            <a:off x="1446589" y="2881790"/>
            <a:ext cx="2650695" cy="191259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000" dirty="0">
                <a:solidFill>
                  <a:schemeClr val="tx1"/>
                </a:solidFill>
              </a:rPr>
              <a:t>PRESIONAR BOTON DE CONEXIÓN WIFI</a:t>
            </a:r>
          </a:p>
        </p:txBody>
      </p:sp>
      <p:cxnSp>
        <p:nvCxnSpPr>
          <p:cNvPr id="35" name="Conector: angular 34">
            <a:extLst>
              <a:ext uri="{FF2B5EF4-FFF2-40B4-BE49-F238E27FC236}">
                <a16:creationId xmlns:a16="http://schemas.microsoft.com/office/drawing/2014/main" id="{CFCC8170-5608-4A1B-AE92-0D3AB0681E09}"/>
              </a:ext>
            </a:extLst>
          </p:cNvPr>
          <p:cNvCxnSpPr>
            <a:cxnSpLocks/>
          </p:cNvCxnSpPr>
          <p:nvPr/>
        </p:nvCxnSpPr>
        <p:spPr>
          <a:xfrm>
            <a:off x="2258961" y="1157765"/>
            <a:ext cx="538162" cy="285750"/>
          </a:xfrm>
          <a:prstGeom prst="bentConnector3">
            <a:avLst>
              <a:gd name="adj1" fmla="val 44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: angular 41">
            <a:extLst>
              <a:ext uri="{FF2B5EF4-FFF2-40B4-BE49-F238E27FC236}">
                <a16:creationId xmlns:a16="http://schemas.microsoft.com/office/drawing/2014/main" id="{B16554CD-5560-4F61-BC61-AC9664E395CE}"/>
              </a:ext>
            </a:extLst>
          </p:cNvPr>
          <p:cNvCxnSpPr/>
          <p:nvPr/>
        </p:nvCxnSpPr>
        <p:spPr>
          <a:xfrm>
            <a:off x="3782961" y="2987289"/>
            <a:ext cx="809625" cy="390525"/>
          </a:xfrm>
          <a:prstGeom prst="bentConnector3">
            <a:avLst>
              <a:gd name="adj1" fmla="val 9941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Imagen 49">
            <a:extLst>
              <a:ext uri="{FF2B5EF4-FFF2-40B4-BE49-F238E27FC236}">
                <a16:creationId xmlns:a16="http://schemas.microsoft.com/office/drawing/2014/main" id="{BACC22A0-0B73-432C-8258-8D4610CC84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874" y="1116262"/>
            <a:ext cx="4404856" cy="35678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4DED3D43-67E3-4034-9A68-E745CA244E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8880" y="1310491"/>
            <a:ext cx="781159" cy="20957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A62785C3-8BF1-4BD7-B13B-EB155E46EE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1430" y="1310491"/>
            <a:ext cx="781159" cy="20957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E107BC50-7253-4108-95AC-EDB8B85065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8880" y="1721551"/>
            <a:ext cx="781159" cy="20957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E26991FF-B785-4193-A146-EBE8CE6E3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1429" y="1721550"/>
            <a:ext cx="781159" cy="20957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8B3030CD-9159-4AF3-9E83-7AC431D364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9416" y="2084986"/>
            <a:ext cx="3021344" cy="20957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734D153F-454E-4E7E-A993-B463507CED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9416" y="2421799"/>
            <a:ext cx="3021344" cy="20957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8" name="Imagen 57">
            <a:extLst>
              <a:ext uri="{FF2B5EF4-FFF2-40B4-BE49-F238E27FC236}">
                <a16:creationId xmlns:a16="http://schemas.microsoft.com/office/drawing/2014/main" id="{7335487D-986F-48C7-BB02-08C195A43E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2160" y="2810781"/>
            <a:ext cx="3021344" cy="20957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9" name="Rectángulo 58">
            <a:extLst>
              <a:ext uri="{FF2B5EF4-FFF2-40B4-BE49-F238E27FC236}">
                <a16:creationId xmlns:a16="http://schemas.microsoft.com/office/drawing/2014/main" id="{AAF398A9-C47A-4D97-911E-60663784A6EC}"/>
              </a:ext>
            </a:extLst>
          </p:cNvPr>
          <p:cNvSpPr/>
          <p:nvPr/>
        </p:nvSpPr>
        <p:spPr>
          <a:xfrm>
            <a:off x="7566136" y="1314117"/>
            <a:ext cx="3054624" cy="209579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000" dirty="0">
                <a:solidFill>
                  <a:schemeClr val="tx1"/>
                </a:solidFill>
              </a:rPr>
              <a:t>APAGADO (SIN LUZ)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D5D628E4-B64E-40CD-90F9-ADAC53FD8CB4}"/>
              </a:ext>
            </a:extLst>
          </p:cNvPr>
          <p:cNvSpPr/>
          <p:nvPr/>
        </p:nvSpPr>
        <p:spPr>
          <a:xfrm>
            <a:off x="7570841" y="1694249"/>
            <a:ext cx="3054624" cy="209579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000" dirty="0">
                <a:solidFill>
                  <a:schemeClr val="tx1"/>
                </a:solidFill>
              </a:rPr>
              <a:t>ENCENDIDO (CON LUZ)</a:t>
            </a:r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60D65C76-D3F6-4055-8BC9-ACCEE5D4F85C}"/>
              </a:ext>
            </a:extLst>
          </p:cNvPr>
          <p:cNvSpPr/>
          <p:nvPr/>
        </p:nvSpPr>
        <p:spPr>
          <a:xfrm>
            <a:off x="7249036" y="2023604"/>
            <a:ext cx="4488194" cy="31473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000" dirty="0">
                <a:solidFill>
                  <a:schemeClr val="tx1"/>
                </a:solidFill>
              </a:rPr>
              <a:t>LUZ BLANCA BRILLANTE	IMPRIMIENTO / ACTUALIZANDO</a:t>
            </a:r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C95AB77F-977B-434F-BB7A-DD1F3EF3E456}"/>
              </a:ext>
            </a:extLst>
          </p:cNvPr>
          <p:cNvSpPr/>
          <p:nvPr/>
        </p:nvSpPr>
        <p:spPr>
          <a:xfrm>
            <a:off x="7249036" y="2406785"/>
            <a:ext cx="4488194" cy="31473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000" dirty="0">
                <a:solidFill>
                  <a:schemeClr val="tx1"/>
                </a:solidFill>
              </a:rPr>
              <a:t>LUZ NARANJA INTEMITENTE	ERROR</a:t>
            </a:r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D2E8AD14-259C-4ABE-9800-3D5B35B9A1B7}"/>
              </a:ext>
            </a:extLst>
          </p:cNvPr>
          <p:cNvSpPr/>
          <p:nvPr/>
        </p:nvSpPr>
        <p:spPr>
          <a:xfrm>
            <a:off x="7249036" y="2764328"/>
            <a:ext cx="4488194" cy="234163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000" dirty="0">
                <a:solidFill>
                  <a:schemeClr val="tx1"/>
                </a:solidFill>
              </a:rPr>
              <a:t>LUZ BLANCA INTERMITENTE	EN REPOSO</a:t>
            </a:r>
          </a:p>
        </p:txBody>
      </p:sp>
      <p:pic>
        <p:nvPicPr>
          <p:cNvPr id="69" name="Imagen 68">
            <a:extLst>
              <a:ext uri="{FF2B5EF4-FFF2-40B4-BE49-F238E27FC236}">
                <a16:creationId xmlns:a16="http://schemas.microsoft.com/office/drawing/2014/main" id="{D6951803-6AF3-4DD2-83D2-DA1ED0E5B2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5873" y="3144073"/>
            <a:ext cx="1997462" cy="25887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0" name="Imagen 69">
            <a:extLst>
              <a:ext uri="{FF2B5EF4-FFF2-40B4-BE49-F238E27FC236}">
                <a16:creationId xmlns:a16="http://schemas.microsoft.com/office/drawing/2014/main" id="{F1BEB55D-6A5C-481E-BA32-6C19B78C67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3856" y="3142112"/>
            <a:ext cx="2186873" cy="28342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1" name="Rectángulo 70">
            <a:extLst>
              <a:ext uri="{FF2B5EF4-FFF2-40B4-BE49-F238E27FC236}">
                <a16:creationId xmlns:a16="http://schemas.microsoft.com/office/drawing/2014/main" id="{87DC364C-FA85-4C84-9DA3-157B0F04B354}"/>
              </a:ext>
            </a:extLst>
          </p:cNvPr>
          <p:cNvSpPr/>
          <p:nvPr/>
        </p:nvSpPr>
        <p:spPr>
          <a:xfrm>
            <a:off x="6426939" y="3162731"/>
            <a:ext cx="1936396" cy="24021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000" b="1" dirty="0">
                <a:solidFill>
                  <a:schemeClr val="tx1"/>
                </a:solidFill>
              </a:rPr>
              <a:t>LUZ INICADORA DE WIFI</a:t>
            </a:r>
          </a:p>
        </p:txBody>
      </p:sp>
      <p:sp>
        <p:nvSpPr>
          <p:cNvPr id="72" name="Rectángulo 71">
            <a:extLst>
              <a:ext uri="{FF2B5EF4-FFF2-40B4-BE49-F238E27FC236}">
                <a16:creationId xmlns:a16="http://schemas.microsoft.com/office/drawing/2014/main" id="{A3F2A66D-DA6D-4BBF-BA4C-CF6F6969A702}"/>
              </a:ext>
            </a:extLst>
          </p:cNvPr>
          <p:cNvSpPr/>
          <p:nvPr/>
        </p:nvSpPr>
        <p:spPr>
          <a:xfrm>
            <a:off x="8617163" y="3170012"/>
            <a:ext cx="1936396" cy="24021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000" b="1" dirty="0">
                <a:solidFill>
                  <a:schemeClr val="tx1"/>
                </a:solidFill>
              </a:rPr>
              <a:t>LUZ INICADORA DE CONEXIÓN DIECTA (WIFI)</a:t>
            </a:r>
          </a:p>
        </p:txBody>
      </p:sp>
      <p:sp>
        <p:nvSpPr>
          <p:cNvPr id="74" name="Rectángulo 73">
            <a:extLst>
              <a:ext uri="{FF2B5EF4-FFF2-40B4-BE49-F238E27FC236}">
                <a16:creationId xmlns:a16="http://schemas.microsoft.com/office/drawing/2014/main" id="{23B315C1-21A6-474F-B646-DD76F5B9DF95}"/>
              </a:ext>
            </a:extLst>
          </p:cNvPr>
          <p:cNvSpPr/>
          <p:nvPr/>
        </p:nvSpPr>
        <p:spPr>
          <a:xfrm>
            <a:off x="6704339" y="3543113"/>
            <a:ext cx="999341" cy="24021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800" dirty="0">
                <a:solidFill>
                  <a:schemeClr val="tx1"/>
                </a:solidFill>
              </a:rPr>
              <a:t>LUZ NARANJA SIEMPRE ENCENDIDA</a:t>
            </a:r>
          </a:p>
        </p:txBody>
      </p:sp>
      <p:sp>
        <p:nvSpPr>
          <p:cNvPr id="76" name="Rectángulo 75">
            <a:extLst>
              <a:ext uri="{FF2B5EF4-FFF2-40B4-BE49-F238E27FC236}">
                <a16:creationId xmlns:a16="http://schemas.microsoft.com/office/drawing/2014/main" id="{5CFC7162-4370-4611-9B5C-ACA501B59E6D}"/>
              </a:ext>
            </a:extLst>
          </p:cNvPr>
          <p:cNvSpPr/>
          <p:nvPr/>
        </p:nvSpPr>
        <p:spPr>
          <a:xfrm>
            <a:off x="7496505" y="3542580"/>
            <a:ext cx="999341" cy="24021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800" dirty="0">
                <a:solidFill>
                  <a:schemeClr val="tx1"/>
                </a:solidFill>
              </a:rPr>
              <a:t>NO CONECTADO</a:t>
            </a:r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77741FCB-D105-480C-8E3B-BCCF7A3D0F76}"/>
              </a:ext>
            </a:extLst>
          </p:cNvPr>
          <p:cNvSpPr/>
          <p:nvPr/>
        </p:nvSpPr>
        <p:spPr>
          <a:xfrm>
            <a:off x="6704339" y="3924236"/>
            <a:ext cx="999341" cy="24021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800" dirty="0">
                <a:solidFill>
                  <a:schemeClr val="tx1"/>
                </a:solidFill>
              </a:rPr>
              <a:t>LUZ AZUL </a:t>
            </a:r>
          </a:p>
          <a:p>
            <a:r>
              <a:rPr lang="es-AR" sz="800" dirty="0">
                <a:solidFill>
                  <a:schemeClr val="tx1"/>
                </a:solidFill>
              </a:rPr>
              <a:t>SIEMPRE ENCENDIDA</a:t>
            </a: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DC578B34-6CB6-4AA9-9F55-309856771CFC}"/>
              </a:ext>
            </a:extLst>
          </p:cNvPr>
          <p:cNvSpPr/>
          <p:nvPr/>
        </p:nvSpPr>
        <p:spPr>
          <a:xfrm>
            <a:off x="7496505" y="3932687"/>
            <a:ext cx="999341" cy="24021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800" dirty="0">
                <a:solidFill>
                  <a:schemeClr val="tx1"/>
                </a:solidFill>
              </a:rPr>
              <a:t>CONEXIÓN EXITOSA</a:t>
            </a:r>
          </a:p>
        </p:txBody>
      </p:sp>
      <p:sp>
        <p:nvSpPr>
          <p:cNvPr id="80" name="Rectángulo 79">
            <a:extLst>
              <a:ext uri="{FF2B5EF4-FFF2-40B4-BE49-F238E27FC236}">
                <a16:creationId xmlns:a16="http://schemas.microsoft.com/office/drawing/2014/main" id="{1A6E3B05-24E5-45B9-87CA-C9A39BE0FD49}"/>
              </a:ext>
            </a:extLst>
          </p:cNvPr>
          <p:cNvSpPr/>
          <p:nvPr/>
        </p:nvSpPr>
        <p:spPr>
          <a:xfrm>
            <a:off x="6709220" y="4301143"/>
            <a:ext cx="999341" cy="24021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800" dirty="0">
                <a:solidFill>
                  <a:schemeClr val="tx1"/>
                </a:solidFill>
              </a:rPr>
              <a:t>LUZ NARANJA INTERMITENTE</a:t>
            </a:r>
          </a:p>
        </p:txBody>
      </p:sp>
      <p:sp>
        <p:nvSpPr>
          <p:cNvPr id="81" name="Rectángulo 80">
            <a:extLst>
              <a:ext uri="{FF2B5EF4-FFF2-40B4-BE49-F238E27FC236}">
                <a16:creationId xmlns:a16="http://schemas.microsoft.com/office/drawing/2014/main" id="{8892EA39-6811-4D77-BF5A-A16F633D07BC}"/>
              </a:ext>
            </a:extLst>
          </p:cNvPr>
          <p:cNvSpPr/>
          <p:nvPr/>
        </p:nvSpPr>
        <p:spPr>
          <a:xfrm>
            <a:off x="7496505" y="4314282"/>
            <a:ext cx="999341" cy="24021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800" dirty="0">
                <a:solidFill>
                  <a:schemeClr val="tx1"/>
                </a:solidFill>
              </a:rPr>
              <a:t>BUSCANDO CONEXIÓN</a:t>
            </a:r>
          </a:p>
        </p:txBody>
      </p:sp>
      <p:sp>
        <p:nvSpPr>
          <p:cNvPr id="84" name="Rectángulo 83">
            <a:extLst>
              <a:ext uri="{FF2B5EF4-FFF2-40B4-BE49-F238E27FC236}">
                <a16:creationId xmlns:a16="http://schemas.microsoft.com/office/drawing/2014/main" id="{8D30F0A6-1923-4891-9874-02B3DD5F1EFD}"/>
              </a:ext>
            </a:extLst>
          </p:cNvPr>
          <p:cNvSpPr/>
          <p:nvPr/>
        </p:nvSpPr>
        <p:spPr>
          <a:xfrm>
            <a:off x="8858591" y="3490138"/>
            <a:ext cx="744541" cy="24021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800" dirty="0">
                <a:solidFill>
                  <a:schemeClr val="tx1"/>
                </a:solidFill>
              </a:rPr>
              <a:t>SIN LUZ</a:t>
            </a:r>
          </a:p>
        </p:txBody>
      </p:sp>
      <p:sp>
        <p:nvSpPr>
          <p:cNvPr id="85" name="Rectángulo 84">
            <a:extLst>
              <a:ext uri="{FF2B5EF4-FFF2-40B4-BE49-F238E27FC236}">
                <a16:creationId xmlns:a16="http://schemas.microsoft.com/office/drawing/2014/main" id="{E563AF79-D9F6-4C20-A9A9-C163CCF75DFC}"/>
              </a:ext>
            </a:extLst>
          </p:cNvPr>
          <p:cNvSpPr/>
          <p:nvPr/>
        </p:nvSpPr>
        <p:spPr>
          <a:xfrm>
            <a:off x="9736481" y="3499632"/>
            <a:ext cx="744541" cy="24021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800" dirty="0">
                <a:solidFill>
                  <a:schemeClr val="tx1"/>
                </a:solidFill>
              </a:rPr>
              <a:t>APAGADO</a:t>
            </a:r>
          </a:p>
        </p:txBody>
      </p:sp>
      <p:sp>
        <p:nvSpPr>
          <p:cNvPr id="86" name="Rectángulo 85">
            <a:extLst>
              <a:ext uri="{FF2B5EF4-FFF2-40B4-BE49-F238E27FC236}">
                <a16:creationId xmlns:a16="http://schemas.microsoft.com/office/drawing/2014/main" id="{B7BF0E7F-D19B-4B66-A102-4F6FBD532F46}"/>
              </a:ext>
            </a:extLst>
          </p:cNvPr>
          <p:cNvSpPr/>
          <p:nvPr/>
        </p:nvSpPr>
        <p:spPr>
          <a:xfrm>
            <a:off x="8854968" y="3780749"/>
            <a:ext cx="999341" cy="24021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700" dirty="0">
                <a:solidFill>
                  <a:schemeClr val="tx1"/>
                </a:solidFill>
              </a:rPr>
              <a:t>LUZ NARANJA </a:t>
            </a:r>
          </a:p>
          <a:p>
            <a:r>
              <a:rPr lang="es-AR" sz="700" dirty="0">
                <a:solidFill>
                  <a:schemeClr val="tx1"/>
                </a:solidFill>
              </a:rPr>
              <a:t>SIEMPRE ENCENDIDA</a:t>
            </a:r>
          </a:p>
        </p:txBody>
      </p:sp>
      <p:sp>
        <p:nvSpPr>
          <p:cNvPr id="87" name="Rectángulo 86">
            <a:extLst>
              <a:ext uri="{FF2B5EF4-FFF2-40B4-BE49-F238E27FC236}">
                <a16:creationId xmlns:a16="http://schemas.microsoft.com/office/drawing/2014/main" id="{743FCA63-5CD2-41F9-997A-E0BA1DC4FC65}"/>
              </a:ext>
            </a:extLst>
          </p:cNvPr>
          <p:cNvSpPr/>
          <p:nvPr/>
        </p:nvSpPr>
        <p:spPr>
          <a:xfrm>
            <a:off x="8876556" y="4085569"/>
            <a:ext cx="996804" cy="173061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700" dirty="0">
                <a:solidFill>
                  <a:schemeClr val="tx1"/>
                </a:solidFill>
              </a:rPr>
              <a:t>LUZ AZUL </a:t>
            </a:r>
          </a:p>
          <a:p>
            <a:r>
              <a:rPr lang="es-AR" sz="700" dirty="0">
                <a:solidFill>
                  <a:schemeClr val="tx1"/>
                </a:solidFill>
              </a:rPr>
              <a:t>SIEMPRE ENCENDIDA</a:t>
            </a:r>
          </a:p>
        </p:txBody>
      </p:sp>
      <p:sp>
        <p:nvSpPr>
          <p:cNvPr id="88" name="Rectángulo 87">
            <a:extLst>
              <a:ext uri="{FF2B5EF4-FFF2-40B4-BE49-F238E27FC236}">
                <a16:creationId xmlns:a16="http://schemas.microsoft.com/office/drawing/2014/main" id="{912F6EC4-DA36-4060-B06C-FE01E3E6B9AE}"/>
              </a:ext>
            </a:extLst>
          </p:cNvPr>
          <p:cNvSpPr/>
          <p:nvPr/>
        </p:nvSpPr>
        <p:spPr>
          <a:xfrm>
            <a:off x="9720959" y="3796619"/>
            <a:ext cx="744541" cy="24021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800" dirty="0">
                <a:solidFill>
                  <a:schemeClr val="tx1"/>
                </a:solidFill>
              </a:rPr>
              <a:t>ENCENDIDO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BEE9E150-AC20-4663-80B1-8734E231E2B6}"/>
              </a:ext>
            </a:extLst>
          </p:cNvPr>
          <p:cNvSpPr/>
          <p:nvPr/>
        </p:nvSpPr>
        <p:spPr>
          <a:xfrm>
            <a:off x="9726300" y="4086438"/>
            <a:ext cx="996804" cy="173061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700" dirty="0">
                <a:solidFill>
                  <a:schemeClr val="tx1"/>
                </a:solidFill>
              </a:rPr>
              <a:t>CONECTAR UNA O MÁS IMPRESORAS</a:t>
            </a:r>
          </a:p>
        </p:txBody>
      </p:sp>
      <p:sp>
        <p:nvSpPr>
          <p:cNvPr id="90" name="Rectángulo 89">
            <a:extLst>
              <a:ext uri="{FF2B5EF4-FFF2-40B4-BE49-F238E27FC236}">
                <a16:creationId xmlns:a16="http://schemas.microsoft.com/office/drawing/2014/main" id="{60BEFE94-E885-4483-9D08-F6B0E2CE536A}"/>
              </a:ext>
            </a:extLst>
          </p:cNvPr>
          <p:cNvSpPr/>
          <p:nvPr/>
        </p:nvSpPr>
        <p:spPr>
          <a:xfrm>
            <a:off x="8874534" y="4333174"/>
            <a:ext cx="999341" cy="24021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700" dirty="0">
                <a:solidFill>
                  <a:schemeClr val="tx1"/>
                </a:solidFill>
              </a:rPr>
              <a:t>LUZ NARANJA </a:t>
            </a:r>
          </a:p>
          <a:p>
            <a:r>
              <a:rPr lang="es-AR" sz="700" dirty="0">
                <a:solidFill>
                  <a:schemeClr val="tx1"/>
                </a:solidFill>
              </a:rPr>
              <a:t>INTERMITENTE</a:t>
            </a:r>
          </a:p>
        </p:txBody>
      </p:sp>
      <p:sp>
        <p:nvSpPr>
          <p:cNvPr id="91" name="Rectángulo 90">
            <a:extLst>
              <a:ext uri="{FF2B5EF4-FFF2-40B4-BE49-F238E27FC236}">
                <a16:creationId xmlns:a16="http://schemas.microsoft.com/office/drawing/2014/main" id="{C2BE3AAF-37CA-4294-88D4-8852A2763A0E}"/>
              </a:ext>
            </a:extLst>
          </p:cNvPr>
          <p:cNvSpPr/>
          <p:nvPr/>
        </p:nvSpPr>
        <p:spPr>
          <a:xfrm>
            <a:off x="9730484" y="4320494"/>
            <a:ext cx="744541" cy="24021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800" dirty="0">
                <a:solidFill>
                  <a:schemeClr val="tx1"/>
                </a:solidFill>
              </a:rPr>
              <a:t>ENCENDIDO</a:t>
            </a: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id="{A4127DDE-78BF-4E09-B975-EEB67FABBF65}"/>
              </a:ext>
            </a:extLst>
          </p:cNvPr>
          <p:cNvSpPr/>
          <p:nvPr/>
        </p:nvSpPr>
        <p:spPr>
          <a:xfrm>
            <a:off x="6647460" y="934268"/>
            <a:ext cx="1936396" cy="24021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000" b="1" dirty="0">
                <a:solidFill>
                  <a:schemeClr val="tx1"/>
                </a:solidFill>
              </a:rPr>
              <a:t>LUZ INICADORA DE ENCENDIDO</a:t>
            </a:r>
          </a:p>
        </p:txBody>
      </p:sp>
      <p:pic>
        <p:nvPicPr>
          <p:cNvPr id="94" name="Imagen 93">
            <a:extLst>
              <a:ext uri="{FF2B5EF4-FFF2-40B4-BE49-F238E27FC236}">
                <a16:creationId xmlns:a16="http://schemas.microsoft.com/office/drawing/2014/main" id="{8ECCCAD3-CFB0-4F81-B0A1-5699B2F607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6665" y="5156749"/>
            <a:ext cx="695422" cy="51442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5" name="Rectángulo 94">
            <a:extLst>
              <a:ext uri="{FF2B5EF4-FFF2-40B4-BE49-F238E27FC236}">
                <a16:creationId xmlns:a16="http://schemas.microsoft.com/office/drawing/2014/main" id="{4777118F-A057-4E81-9316-86411F1C7A5E}"/>
              </a:ext>
            </a:extLst>
          </p:cNvPr>
          <p:cNvSpPr/>
          <p:nvPr/>
        </p:nvSpPr>
        <p:spPr>
          <a:xfrm>
            <a:off x="2433283" y="5354766"/>
            <a:ext cx="2707090" cy="30694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es-AR" sz="900" b="1" dirty="0">
                <a:solidFill>
                  <a:schemeClr val="tx1"/>
                </a:solidFill>
              </a:rPr>
              <a:t>ENCENDIDO: </a:t>
            </a:r>
            <a:r>
              <a:rPr lang="es-AR" sz="900" dirty="0">
                <a:solidFill>
                  <a:schemeClr val="tx1"/>
                </a:solidFill>
              </a:rPr>
              <a:t>PRESIONANDO POR </a:t>
            </a:r>
            <a:r>
              <a:rPr lang="es-AR" sz="900" u="sng" dirty="0">
                <a:solidFill>
                  <a:schemeClr val="tx1"/>
                </a:solidFill>
              </a:rPr>
              <a:t>UN SEGUNDO.</a:t>
            </a:r>
          </a:p>
          <a:p>
            <a:pPr marL="171450" indent="-171450">
              <a:buFontTx/>
              <a:buChar char="-"/>
            </a:pPr>
            <a:r>
              <a:rPr lang="es-AR" sz="900" b="1" dirty="0">
                <a:solidFill>
                  <a:schemeClr val="tx1"/>
                </a:solidFill>
              </a:rPr>
              <a:t>APAGADO: </a:t>
            </a:r>
            <a:r>
              <a:rPr lang="es-AR" sz="900" dirty="0">
                <a:solidFill>
                  <a:schemeClr val="tx1"/>
                </a:solidFill>
              </a:rPr>
              <a:t>PRESIONAR BOTON </a:t>
            </a:r>
            <a:r>
              <a:rPr lang="es-AR" sz="900" u="sng" dirty="0">
                <a:solidFill>
                  <a:schemeClr val="tx1"/>
                </a:solidFill>
              </a:rPr>
              <a:t>UNA VEZ. </a:t>
            </a:r>
          </a:p>
        </p:txBody>
      </p:sp>
      <p:cxnSp>
        <p:nvCxnSpPr>
          <p:cNvPr id="97" name="Conector recto 96">
            <a:extLst>
              <a:ext uri="{FF2B5EF4-FFF2-40B4-BE49-F238E27FC236}">
                <a16:creationId xmlns:a16="http://schemas.microsoft.com/office/drawing/2014/main" id="{D881A40C-CB3E-4340-B641-976C6E555142}"/>
              </a:ext>
            </a:extLst>
          </p:cNvPr>
          <p:cNvCxnSpPr/>
          <p:nvPr/>
        </p:nvCxnSpPr>
        <p:spPr>
          <a:xfrm>
            <a:off x="1435105" y="5135760"/>
            <a:ext cx="91705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Imagen 98">
            <a:extLst>
              <a:ext uri="{FF2B5EF4-FFF2-40B4-BE49-F238E27FC236}">
                <a16:creationId xmlns:a16="http://schemas.microsoft.com/office/drawing/2014/main" id="{BDD027F8-BB04-4D1D-A37B-ED6FB3F0BE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9198" y="5147290"/>
            <a:ext cx="1020407" cy="51442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0" name="Rectángulo 99">
            <a:extLst>
              <a:ext uri="{FF2B5EF4-FFF2-40B4-BE49-F238E27FC236}">
                <a16:creationId xmlns:a16="http://schemas.microsoft.com/office/drawing/2014/main" id="{B5B43167-1F9F-462F-B69C-A2CAA306425C}"/>
              </a:ext>
            </a:extLst>
          </p:cNvPr>
          <p:cNvSpPr/>
          <p:nvPr/>
        </p:nvSpPr>
        <p:spPr>
          <a:xfrm>
            <a:off x="6835780" y="5350708"/>
            <a:ext cx="3769879" cy="30694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es-AR" sz="900" b="1" dirty="0">
                <a:solidFill>
                  <a:schemeClr val="tx1"/>
                </a:solidFill>
              </a:rPr>
              <a:t>ENCENDER/ APAGAR CONEXIÓN DIRECTA (WIFI): </a:t>
            </a:r>
            <a:r>
              <a:rPr lang="es-AR" sz="900" dirty="0">
                <a:solidFill>
                  <a:schemeClr val="tx1"/>
                </a:solidFill>
              </a:rPr>
              <a:t>PRESIONAR </a:t>
            </a:r>
            <a:r>
              <a:rPr lang="es-AR" sz="900" u="sng" dirty="0">
                <a:solidFill>
                  <a:schemeClr val="tx1"/>
                </a:solidFill>
              </a:rPr>
              <a:t>UNA VEZ.</a:t>
            </a:r>
          </a:p>
          <a:p>
            <a:pPr marL="171450" indent="-171450">
              <a:buFontTx/>
              <a:buChar char="-"/>
            </a:pPr>
            <a:r>
              <a:rPr lang="es-AR" sz="900" b="1" dirty="0">
                <a:solidFill>
                  <a:schemeClr val="tx1"/>
                </a:solidFill>
              </a:rPr>
              <a:t>RESETEAR RED: </a:t>
            </a:r>
            <a:r>
              <a:rPr lang="es-AR" sz="900" dirty="0">
                <a:solidFill>
                  <a:schemeClr val="tx1"/>
                </a:solidFill>
              </a:rPr>
              <a:t>PRESIONAR BOTON POR </a:t>
            </a:r>
            <a:r>
              <a:rPr lang="es-AR" sz="900" u="sng" dirty="0">
                <a:solidFill>
                  <a:schemeClr val="tx1"/>
                </a:solidFill>
              </a:rPr>
              <a:t>TRES SEGUNDOS.</a:t>
            </a:r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175A1E30-8745-44C1-92E6-BED4AB484A2A}"/>
              </a:ext>
            </a:extLst>
          </p:cNvPr>
          <p:cNvSpPr/>
          <p:nvPr/>
        </p:nvSpPr>
        <p:spPr>
          <a:xfrm>
            <a:off x="3067100" y="6091229"/>
            <a:ext cx="6303921" cy="306931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1000" b="1" i="1" dirty="0">
                <a:solidFill>
                  <a:schemeClr val="tx1"/>
                </a:solidFill>
              </a:rPr>
              <a:t>RESETEAR CONFIGURACIONES: </a:t>
            </a:r>
            <a:r>
              <a:rPr lang="es-AR" sz="1000" i="1" dirty="0">
                <a:solidFill>
                  <a:schemeClr val="tx1"/>
                </a:solidFill>
              </a:rPr>
              <a:t>MANTENER PRESIONADO BOTON DE ENCENDIDO Y BOTON DE CONEXIÓN DIRECTA HASTA QUE LA LUZ ESTÉ EN COLOR NARANJA DE FORMA INTERMITENTE.</a:t>
            </a:r>
          </a:p>
        </p:txBody>
      </p:sp>
      <p:sp>
        <p:nvSpPr>
          <p:cNvPr id="102" name="Rectángulo: esquinas redondeadas 101">
            <a:extLst>
              <a:ext uri="{FF2B5EF4-FFF2-40B4-BE49-F238E27FC236}">
                <a16:creationId xmlns:a16="http://schemas.microsoft.com/office/drawing/2014/main" id="{A9202F48-3995-4A5A-8539-8A5436EFE9EB}"/>
              </a:ext>
            </a:extLst>
          </p:cNvPr>
          <p:cNvSpPr/>
          <p:nvPr/>
        </p:nvSpPr>
        <p:spPr>
          <a:xfrm>
            <a:off x="2057610" y="351212"/>
            <a:ext cx="3025299" cy="377845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ENCENDER / APAGAR IMPRESORA</a:t>
            </a:r>
          </a:p>
        </p:txBody>
      </p:sp>
      <p:sp>
        <p:nvSpPr>
          <p:cNvPr id="103" name="Rectángulo: esquinas redondeadas 102">
            <a:extLst>
              <a:ext uri="{FF2B5EF4-FFF2-40B4-BE49-F238E27FC236}">
                <a16:creationId xmlns:a16="http://schemas.microsoft.com/office/drawing/2014/main" id="{EBCEA4E0-C5B3-4D9D-A944-EC6D25B346DD}"/>
              </a:ext>
            </a:extLst>
          </p:cNvPr>
          <p:cNvSpPr/>
          <p:nvPr/>
        </p:nvSpPr>
        <p:spPr>
          <a:xfrm>
            <a:off x="7055652" y="366414"/>
            <a:ext cx="3025299" cy="398592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LUCES INDICADORAS</a:t>
            </a:r>
          </a:p>
        </p:txBody>
      </p:sp>
      <p:sp>
        <p:nvSpPr>
          <p:cNvPr id="105" name="Rectángulo: esquinas redondeadas 104">
            <a:extLst>
              <a:ext uri="{FF2B5EF4-FFF2-40B4-BE49-F238E27FC236}">
                <a16:creationId xmlns:a16="http://schemas.microsoft.com/office/drawing/2014/main" id="{4B16A4F5-801A-45EB-84C3-2FD26BFECE01}"/>
              </a:ext>
            </a:extLst>
          </p:cNvPr>
          <p:cNvSpPr/>
          <p:nvPr/>
        </p:nvSpPr>
        <p:spPr>
          <a:xfrm>
            <a:off x="2057609" y="2438073"/>
            <a:ext cx="3025299" cy="377845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ESTABLECER CONEXIÓN DIRECTA</a:t>
            </a:r>
          </a:p>
        </p:txBody>
      </p:sp>
    </p:spTree>
    <p:extLst>
      <p:ext uri="{BB962C8B-B14F-4D97-AF65-F5344CB8AC3E}">
        <p14:creationId xmlns:p14="http://schemas.microsoft.com/office/powerpoint/2010/main" val="3005328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5ADC95E-A2EE-460A-933B-AD7BB8568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80" y="4060825"/>
            <a:ext cx="4660900" cy="2451100"/>
          </a:xfrm>
          <a:prstGeom prst="rect">
            <a:avLst/>
          </a:prstGeom>
        </p:spPr>
      </p:pic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41B10B47-514D-40D8-8811-0F984240CB69}"/>
              </a:ext>
            </a:extLst>
          </p:cNvPr>
          <p:cNvSpPr/>
          <p:nvPr/>
        </p:nvSpPr>
        <p:spPr>
          <a:xfrm>
            <a:off x="2320957" y="2365547"/>
            <a:ext cx="2301874" cy="1117944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dirty="0">
                <a:latin typeface="Bahnschrift" panose="020B0502040204020203" pitchFamily="34" charset="0"/>
              </a:rPr>
              <a:t>DEJAR IMPRESORA A 10cm DE DISTANCIA DE CUALQUIER OBJETO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E0075B1-888A-4508-BF15-A3E3043A4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0083" y="4662476"/>
            <a:ext cx="1228896" cy="161948"/>
          </a:xfrm>
          <a:prstGeom prst="rect">
            <a:avLst/>
          </a:prstGeom>
        </p:spPr>
      </p:pic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E30C4664-5B19-4758-A4F1-4662DC94E6F9}"/>
              </a:ext>
            </a:extLst>
          </p:cNvPr>
          <p:cNvSpPr/>
          <p:nvPr/>
        </p:nvSpPr>
        <p:spPr>
          <a:xfrm>
            <a:off x="1463660" y="671352"/>
            <a:ext cx="9264680" cy="1117944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>
                <a:latin typeface="Bahnschrift" panose="020B0502040204020203" pitchFamily="34" charset="0"/>
              </a:rPr>
              <a:t>IMPORTANTE ANTES DE IMPRIMIR UNA IMAGEN/ FOTO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C37CD45C-1790-4B52-8601-2A96D753C69D}"/>
              </a:ext>
            </a:extLst>
          </p:cNvPr>
          <p:cNvSpPr/>
          <p:nvPr/>
        </p:nvSpPr>
        <p:spPr>
          <a:xfrm>
            <a:off x="7569169" y="2386726"/>
            <a:ext cx="2301874" cy="1117944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dirty="0">
                <a:latin typeface="Bahnschrift" panose="020B0502040204020203" pitchFamily="34" charset="0"/>
              </a:rPr>
              <a:t>CARACTERISTICAS DE LA IMAGEN/ FOTO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58387CC3-0643-4D7F-9ED8-2033ECB6E53D}"/>
              </a:ext>
            </a:extLst>
          </p:cNvPr>
          <p:cNvSpPr/>
          <p:nvPr/>
        </p:nvSpPr>
        <p:spPr>
          <a:xfrm>
            <a:off x="6568242" y="4102100"/>
            <a:ext cx="4303727" cy="2120900"/>
          </a:xfrm>
          <a:prstGeom prst="roundRect">
            <a:avLst/>
          </a:prstGeom>
          <a:solidFill>
            <a:srgbClr val="4C216D"/>
          </a:solid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u="sng" dirty="0"/>
              <a:t>PARA GARANTIZAR UNA IMAGEN NITIDA</a:t>
            </a:r>
          </a:p>
          <a:p>
            <a:pPr marL="285750" indent="-285750">
              <a:buFontTx/>
              <a:buChar char="-"/>
            </a:pPr>
            <a:r>
              <a:rPr lang="es-AR" dirty="0"/>
              <a:t>LA IMAGEN/ FOTO DEBE SER VERTICAL</a:t>
            </a:r>
          </a:p>
          <a:p>
            <a:pPr marL="285750" indent="-285750">
              <a:buFontTx/>
              <a:buChar char="-"/>
            </a:pPr>
            <a:r>
              <a:rPr lang="es-AR" dirty="0"/>
              <a:t>EN FORMATO HISTORIA 9:16</a:t>
            </a:r>
          </a:p>
          <a:p>
            <a:pPr marL="285750" indent="-285750">
              <a:buFontTx/>
              <a:buChar char="-"/>
            </a:pPr>
            <a:r>
              <a:rPr lang="es-AR" dirty="0"/>
              <a:t>CALIDAD HD</a:t>
            </a:r>
          </a:p>
          <a:p>
            <a:pPr marL="285750" indent="-285750">
              <a:buFontTx/>
              <a:buChar char="-"/>
            </a:pPr>
            <a:r>
              <a:rPr lang="es-AR" dirty="0"/>
              <a:t>EL OBJETO A DESTACAR DEBE ESTAR CENTRADO</a:t>
            </a:r>
            <a:endParaRPr lang="en-US" dirty="0"/>
          </a:p>
        </p:txBody>
      </p:sp>
      <p:sp>
        <p:nvSpPr>
          <p:cNvPr id="19" name="Signo más 18">
            <a:extLst>
              <a:ext uri="{FF2B5EF4-FFF2-40B4-BE49-F238E27FC236}">
                <a16:creationId xmlns:a16="http://schemas.microsoft.com/office/drawing/2014/main" id="{B38A189C-6749-4305-8644-4CC717A4C6BF}"/>
              </a:ext>
            </a:extLst>
          </p:cNvPr>
          <p:cNvSpPr/>
          <p:nvPr/>
        </p:nvSpPr>
        <p:spPr>
          <a:xfrm>
            <a:off x="5581650" y="2513461"/>
            <a:ext cx="1028700" cy="864474"/>
          </a:xfrm>
          <a:prstGeom prst="mathPlus">
            <a:avLst/>
          </a:prstGeom>
          <a:noFill/>
          <a:ln w="38100">
            <a:solidFill>
              <a:srgbClr val="4C21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902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A90A525-2903-478A-A16A-0D66917E09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55" t="13191" r="28710" b="12576"/>
          <a:stretch/>
        </p:blipFill>
        <p:spPr>
          <a:xfrm>
            <a:off x="2733219" y="2970033"/>
            <a:ext cx="1286332" cy="119727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83420DD-5743-453B-B8AF-C9659858EB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742" t="22222" r="22363"/>
          <a:stretch/>
        </p:blipFill>
        <p:spPr>
          <a:xfrm>
            <a:off x="6772335" y="277178"/>
            <a:ext cx="3676649" cy="6303643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5507E579-DA50-4AFF-80CF-EF79E1C8FD60}"/>
              </a:ext>
            </a:extLst>
          </p:cNvPr>
          <p:cNvSpPr/>
          <p:nvPr/>
        </p:nvSpPr>
        <p:spPr>
          <a:xfrm>
            <a:off x="1743016" y="713686"/>
            <a:ext cx="3276659" cy="1798771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dirty="0">
                <a:latin typeface="Bahnschrift" panose="020B0502040204020203" pitchFamily="34" charset="0"/>
              </a:rPr>
              <a:t>INSTALACION DE APP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AD1AEA5D-0BBE-4E12-A3C6-AF74338CD194}"/>
              </a:ext>
            </a:extLst>
          </p:cNvPr>
          <p:cNvSpPr/>
          <p:nvPr/>
        </p:nvSpPr>
        <p:spPr>
          <a:xfrm>
            <a:off x="1743015" y="4466536"/>
            <a:ext cx="3276659" cy="1915214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INGRESAR A:</a:t>
            </a:r>
          </a:p>
          <a:p>
            <a:pPr algn="ctr"/>
            <a:endParaRPr lang="es-AR" sz="1400" dirty="0">
              <a:latin typeface="Bahnschrift" panose="020B0502040204020203" pitchFamily="34" charset="0"/>
            </a:endParaRPr>
          </a:p>
          <a:p>
            <a:pPr algn="ctr"/>
            <a:r>
              <a:rPr lang="es-AR" dirty="0">
                <a:latin typeface="Bahnschrift" panose="020B0502040204020203" pitchFamily="34" charset="0"/>
              </a:rPr>
              <a:t> </a:t>
            </a:r>
            <a:r>
              <a:rPr lang="en-US" dirty="0">
                <a:hlinkClick r:id="rId4"/>
              </a:rPr>
              <a:t>https://www.pgyer.com/wCRo</a:t>
            </a:r>
            <a:endParaRPr lang="en-US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DESCARGAR APP</a:t>
            </a:r>
          </a:p>
          <a:p>
            <a:pPr algn="ctr"/>
            <a:endParaRPr lang="es-AR" sz="1400" dirty="0">
              <a:latin typeface="Bahnschrift" panose="020B0502040204020203" pitchFamily="34" charset="0"/>
            </a:endParaRPr>
          </a:p>
        </p:txBody>
      </p:sp>
      <p:sp>
        <p:nvSpPr>
          <p:cNvPr id="10" name="Flecha: hacia abajo 9">
            <a:extLst>
              <a:ext uri="{FF2B5EF4-FFF2-40B4-BE49-F238E27FC236}">
                <a16:creationId xmlns:a16="http://schemas.microsoft.com/office/drawing/2014/main" id="{7A6F7E91-6847-4E6C-8CD3-666ABB205837}"/>
              </a:ext>
            </a:extLst>
          </p:cNvPr>
          <p:cNvSpPr/>
          <p:nvPr/>
        </p:nvSpPr>
        <p:spPr>
          <a:xfrm>
            <a:off x="3257323" y="5400676"/>
            <a:ext cx="228827" cy="285749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772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844EABE-2609-44DD-9D62-7FAAC0B665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6" b="5416"/>
          <a:stretch/>
        </p:blipFill>
        <p:spPr>
          <a:xfrm>
            <a:off x="1520541" y="1957387"/>
            <a:ext cx="2196806" cy="43529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2FD65D6-74F6-4BD2-82DD-40AE602475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3" b="5417"/>
          <a:stretch/>
        </p:blipFill>
        <p:spPr>
          <a:xfrm>
            <a:off x="4933951" y="1957384"/>
            <a:ext cx="2176464" cy="43529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CF195B8-95DD-49FC-934B-5BFCD29779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3" b="5417"/>
          <a:stretch/>
        </p:blipFill>
        <p:spPr>
          <a:xfrm>
            <a:off x="8318519" y="1957385"/>
            <a:ext cx="2176464" cy="43529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7CD5BCC2-EAC8-4A69-B195-CAA2C2A42C46}"/>
              </a:ext>
            </a:extLst>
          </p:cNvPr>
          <p:cNvSpPr/>
          <p:nvPr/>
        </p:nvSpPr>
        <p:spPr>
          <a:xfrm>
            <a:off x="1721080" y="739693"/>
            <a:ext cx="1793645" cy="689057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DISPOSITIVO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692C1ACE-D1BA-4E70-B751-326FB8CC2BDD}"/>
              </a:ext>
            </a:extLst>
          </p:cNvPr>
          <p:cNvSpPr/>
          <p:nvPr/>
        </p:nvSpPr>
        <p:spPr>
          <a:xfrm>
            <a:off x="5125360" y="739693"/>
            <a:ext cx="1793645" cy="689057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MARCA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E79AD9C6-0034-4E65-9330-F65D4B29690E}"/>
              </a:ext>
            </a:extLst>
          </p:cNvPr>
          <p:cNvSpPr/>
          <p:nvPr/>
        </p:nvSpPr>
        <p:spPr>
          <a:xfrm>
            <a:off x="8509928" y="739693"/>
            <a:ext cx="1793645" cy="689057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MODELO</a:t>
            </a:r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83603D2A-B751-4C40-9CD3-5F3AB8813EE5}"/>
              </a:ext>
            </a:extLst>
          </p:cNvPr>
          <p:cNvSpPr/>
          <p:nvPr/>
        </p:nvSpPr>
        <p:spPr>
          <a:xfrm>
            <a:off x="4039055" y="898483"/>
            <a:ext cx="561975" cy="37147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364B3EBE-1150-47B3-89E3-65A358E6C800}"/>
              </a:ext>
            </a:extLst>
          </p:cNvPr>
          <p:cNvSpPr/>
          <p:nvPr/>
        </p:nvSpPr>
        <p:spPr>
          <a:xfrm>
            <a:off x="7433479" y="901616"/>
            <a:ext cx="561975" cy="37147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35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1A545D0-CE06-4442-8B58-B6C7D0992F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6" b="5556"/>
          <a:stretch/>
        </p:blipFill>
        <p:spPr>
          <a:xfrm>
            <a:off x="1525807" y="1734837"/>
            <a:ext cx="2352675" cy="47126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B16765-2E12-415C-9C3B-120B452586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1" b="5973"/>
          <a:stretch/>
        </p:blipFill>
        <p:spPr>
          <a:xfrm>
            <a:off x="4905910" y="1734837"/>
            <a:ext cx="2380180" cy="47126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B029897-1C47-4DE0-92C8-B19C7556EC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0" b="6111"/>
          <a:stretch/>
        </p:blipFill>
        <p:spPr>
          <a:xfrm>
            <a:off x="8300903" y="1734837"/>
            <a:ext cx="2380179" cy="47052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69B9F8FF-8461-4865-9119-06821AC73767}"/>
              </a:ext>
            </a:extLst>
          </p:cNvPr>
          <p:cNvSpPr/>
          <p:nvPr/>
        </p:nvSpPr>
        <p:spPr>
          <a:xfrm>
            <a:off x="1805323" y="711118"/>
            <a:ext cx="1793645" cy="689057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VISTA DE LOS TIPOS DE CORTES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8DAFD8D-57D8-41A1-A10D-EEBF2DFD4C6E}"/>
              </a:ext>
            </a:extLst>
          </p:cNvPr>
          <p:cNvSpPr/>
          <p:nvPr/>
        </p:nvSpPr>
        <p:spPr>
          <a:xfrm>
            <a:off x="5209603" y="711118"/>
            <a:ext cx="1793645" cy="689057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SELECCIONAR OPCION BACK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13FEF65D-18BA-4C2B-A55A-84F1855782E6}"/>
              </a:ext>
            </a:extLst>
          </p:cNvPr>
          <p:cNvSpPr/>
          <p:nvPr/>
        </p:nvSpPr>
        <p:spPr>
          <a:xfrm>
            <a:off x="8594171" y="711118"/>
            <a:ext cx="1793645" cy="689057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SELECCIONAR “PRINT”</a:t>
            </a:r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A21D74E8-5278-495E-8E8D-205414D25C4A}"/>
              </a:ext>
            </a:extLst>
          </p:cNvPr>
          <p:cNvSpPr/>
          <p:nvPr/>
        </p:nvSpPr>
        <p:spPr>
          <a:xfrm>
            <a:off x="4123298" y="869908"/>
            <a:ext cx="561975" cy="37147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0D27B7DB-26C7-474B-B224-5914587C9659}"/>
              </a:ext>
            </a:extLst>
          </p:cNvPr>
          <p:cNvSpPr/>
          <p:nvPr/>
        </p:nvSpPr>
        <p:spPr>
          <a:xfrm>
            <a:off x="7517722" y="873041"/>
            <a:ext cx="561975" cy="37147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564CBEC-785C-4DDA-BC34-5797B01A4675}"/>
              </a:ext>
            </a:extLst>
          </p:cNvPr>
          <p:cNvSpPr/>
          <p:nvPr/>
        </p:nvSpPr>
        <p:spPr>
          <a:xfrm>
            <a:off x="6477000" y="1895475"/>
            <a:ext cx="723900" cy="4191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534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778AD2A-1C8B-453D-AB3F-6CA4680AFD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" b="5972"/>
          <a:stretch/>
        </p:blipFill>
        <p:spPr>
          <a:xfrm>
            <a:off x="4982682" y="1955881"/>
            <a:ext cx="2205063" cy="43897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9F9D155-43BE-4020-A9A3-2351F37274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1" b="11388"/>
          <a:stretch/>
        </p:blipFill>
        <p:spPr>
          <a:xfrm>
            <a:off x="8325958" y="1955882"/>
            <a:ext cx="2349120" cy="43897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553E7564-6155-4F1F-B092-958A2DD88BE7}"/>
              </a:ext>
            </a:extLst>
          </p:cNvPr>
          <p:cNvSpPr/>
          <p:nvPr/>
        </p:nvSpPr>
        <p:spPr>
          <a:xfrm>
            <a:off x="1757698" y="701593"/>
            <a:ext cx="1887757" cy="889082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VISTA PREVIA DEL CORTE </a:t>
            </a:r>
          </a:p>
          <a:p>
            <a:pPr algn="ctr"/>
            <a:r>
              <a:rPr lang="es-AR" sz="900" dirty="0">
                <a:latin typeface="Bahnschrift" panose="020B0502040204020203" pitchFamily="34" charset="0"/>
              </a:rPr>
              <a:t>(PERMITE EDICIÓN DENTRO DE LOS BORDES)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4FB4A09C-9631-4044-89C4-1B85F07C001E}"/>
              </a:ext>
            </a:extLst>
          </p:cNvPr>
          <p:cNvSpPr/>
          <p:nvPr/>
        </p:nvSpPr>
        <p:spPr>
          <a:xfrm>
            <a:off x="5161978" y="701593"/>
            <a:ext cx="1887757" cy="889082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SELECCIONAR IMAGEN/ FOTO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0FFA81C0-DB20-4519-811D-3679184C200E}"/>
              </a:ext>
            </a:extLst>
          </p:cNvPr>
          <p:cNvSpPr/>
          <p:nvPr/>
        </p:nvSpPr>
        <p:spPr>
          <a:xfrm>
            <a:off x="8546546" y="701593"/>
            <a:ext cx="1887756" cy="889082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CONFIRMAR IMAGEN SELECCIONADA</a:t>
            </a:r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E01415AA-ED79-4C4C-A355-6DD00BE43B78}"/>
              </a:ext>
            </a:extLst>
          </p:cNvPr>
          <p:cNvSpPr/>
          <p:nvPr/>
        </p:nvSpPr>
        <p:spPr>
          <a:xfrm>
            <a:off x="4075673" y="860383"/>
            <a:ext cx="561975" cy="37147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0AF752D6-98F8-4E95-BC03-C35D5932081B}"/>
              </a:ext>
            </a:extLst>
          </p:cNvPr>
          <p:cNvSpPr/>
          <p:nvPr/>
        </p:nvSpPr>
        <p:spPr>
          <a:xfrm>
            <a:off x="7470097" y="863516"/>
            <a:ext cx="561975" cy="37147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0C1A3BC5-FAA7-4349-A556-59A38F0DD0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1" b="5416"/>
          <a:stretch/>
        </p:blipFill>
        <p:spPr>
          <a:xfrm>
            <a:off x="1490746" y="1955882"/>
            <a:ext cx="2327547" cy="4389709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01007BCA-1436-49E4-A6D4-5121B5AECC35}"/>
              </a:ext>
            </a:extLst>
          </p:cNvPr>
          <p:cNvSpPr/>
          <p:nvPr/>
        </p:nvSpPr>
        <p:spPr>
          <a:xfrm>
            <a:off x="4993468" y="3324225"/>
            <a:ext cx="2205063" cy="283218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36A12A84-2D3D-4942-B2A2-A3EC85EBDC61}"/>
              </a:ext>
            </a:extLst>
          </p:cNvPr>
          <p:cNvSpPr/>
          <p:nvPr/>
        </p:nvSpPr>
        <p:spPr>
          <a:xfrm>
            <a:off x="224174" y="5248275"/>
            <a:ext cx="1064148" cy="666750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900" dirty="0">
                <a:latin typeface="Bahnschrift" panose="020B0502040204020203" pitchFamily="34" charset="0"/>
              </a:rPr>
              <a:t>ABRIR ICONO DE IMAGENES/ GALERIA</a:t>
            </a:r>
            <a:endParaRPr lang="es-AR" sz="1400" dirty="0">
              <a:latin typeface="Bahnschrift" panose="020B0502040204020203" pitchFamily="34" charset="0"/>
            </a:endParaRPr>
          </a:p>
        </p:txBody>
      </p:sp>
      <p:cxnSp>
        <p:nvCxnSpPr>
          <p:cNvPr id="21" name="Conector: angular 20">
            <a:extLst>
              <a:ext uri="{FF2B5EF4-FFF2-40B4-BE49-F238E27FC236}">
                <a16:creationId xmlns:a16="http://schemas.microsoft.com/office/drawing/2014/main" id="{4BC2DC61-5065-41E8-B8A7-1788EF50071E}"/>
              </a:ext>
            </a:extLst>
          </p:cNvPr>
          <p:cNvCxnSpPr>
            <a:cxnSpLocks/>
          </p:cNvCxnSpPr>
          <p:nvPr/>
        </p:nvCxnSpPr>
        <p:spPr>
          <a:xfrm>
            <a:off x="942975" y="6029325"/>
            <a:ext cx="428625" cy="127082"/>
          </a:xfrm>
          <a:prstGeom prst="bentConnector3">
            <a:avLst>
              <a:gd name="adj1" fmla="val -111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A00D7AFE-2979-40F6-8824-9E72E50C29F1}"/>
              </a:ext>
            </a:extLst>
          </p:cNvPr>
          <p:cNvCxnSpPr/>
          <p:nvPr/>
        </p:nvCxnSpPr>
        <p:spPr>
          <a:xfrm>
            <a:off x="9877425" y="1673266"/>
            <a:ext cx="404477" cy="200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514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9C6D476-4CFC-4E28-BA84-F303C00C0D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1" b="5694"/>
          <a:stretch/>
        </p:blipFill>
        <p:spPr>
          <a:xfrm>
            <a:off x="1390534" y="1571625"/>
            <a:ext cx="2355384" cy="46816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7E70122-3C10-4FC6-9F75-809DFD0D44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8" b="5278"/>
          <a:stretch/>
        </p:blipFill>
        <p:spPr>
          <a:xfrm>
            <a:off x="4846991" y="1571625"/>
            <a:ext cx="2355384" cy="46816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1ABDD26-E771-415E-A227-E41D9C33FE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0"/>
          <a:stretch/>
        </p:blipFill>
        <p:spPr>
          <a:xfrm>
            <a:off x="8303449" y="1571625"/>
            <a:ext cx="2195450" cy="46958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124" name="Picture 4" descr="Expandir esquema - Iconos Interfaz de usuario y Gestos">
            <a:extLst>
              <a:ext uri="{FF2B5EF4-FFF2-40B4-BE49-F238E27FC236}">
                <a16:creationId xmlns:a16="http://schemas.microsoft.com/office/drawing/2014/main" id="{F932103F-D9D6-4656-BFD6-483126353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4787" y="556039"/>
            <a:ext cx="215485" cy="21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Girar 3d variant - Descarga iconos gratis">
            <a:extLst>
              <a:ext uri="{FF2B5EF4-FFF2-40B4-BE49-F238E27FC236}">
                <a16:creationId xmlns:a16="http://schemas.microsoft.com/office/drawing/2014/main" id="{B2EA2D43-C95D-43B0-9E38-A2D99B452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992" y="4952691"/>
            <a:ext cx="526680" cy="52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172E6C92-CB16-4DC4-9E28-65FD4CC3D7CA}"/>
              </a:ext>
            </a:extLst>
          </p:cNvPr>
          <p:cNvSpPr/>
          <p:nvPr/>
        </p:nvSpPr>
        <p:spPr>
          <a:xfrm>
            <a:off x="1390534" y="3049602"/>
            <a:ext cx="2333759" cy="288593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153FEAA9-EBB0-4C6B-A6AD-18AF35541B0A}"/>
              </a:ext>
            </a:extLst>
          </p:cNvPr>
          <p:cNvSpPr/>
          <p:nvPr/>
        </p:nvSpPr>
        <p:spPr>
          <a:xfrm>
            <a:off x="1624348" y="297953"/>
            <a:ext cx="1887757" cy="889082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CONTINUAR CON IMAGEN/ FOTO SELECCIONADA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4E79882E-CCFF-4511-8EDE-ABE631CD322C}"/>
              </a:ext>
            </a:extLst>
          </p:cNvPr>
          <p:cNvSpPr/>
          <p:nvPr/>
        </p:nvSpPr>
        <p:spPr>
          <a:xfrm>
            <a:off x="5028628" y="297953"/>
            <a:ext cx="1887757" cy="889082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AJUSTE DE IMAGEN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9BCEA11A-9FA6-4456-BCBE-0DF05A6743B9}"/>
              </a:ext>
            </a:extLst>
          </p:cNvPr>
          <p:cNvSpPr/>
          <p:nvPr/>
        </p:nvSpPr>
        <p:spPr>
          <a:xfrm>
            <a:off x="8413196" y="297953"/>
            <a:ext cx="1887756" cy="889082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IMPRESION</a:t>
            </a:r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E67B0B37-6EEF-4235-AB77-A7340947BDD6}"/>
              </a:ext>
            </a:extLst>
          </p:cNvPr>
          <p:cNvSpPr/>
          <p:nvPr/>
        </p:nvSpPr>
        <p:spPr>
          <a:xfrm>
            <a:off x="3942323" y="456743"/>
            <a:ext cx="561975" cy="37147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lecha: a la derecha 26">
            <a:extLst>
              <a:ext uri="{FF2B5EF4-FFF2-40B4-BE49-F238E27FC236}">
                <a16:creationId xmlns:a16="http://schemas.microsoft.com/office/drawing/2014/main" id="{AF27CE92-C376-47E7-BE2D-81E1C0CCBAE5}"/>
              </a:ext>
            </a:extLst>
          </p:cNvPr>
          <p:cNvSpPr/>
          <p:nvPr/>
        </p:nvSpPr>
        <p:spPr>
          <a:xfrm>
            <a:off x="7336747" y="459876"/>
            <a:ext cx="561975" cy="37147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2B07AE9A-6E6A-41BC-AC85-FCD78C1D2935}"/>
              </a:ext>
            </a:extLst>
          </p:cNvPr>
          <p:cNvSpPr/>
          <p:nvPr/>
        </p:nvSpPr>
        <p:spPr>
          <a:xfrm>
            <a:off x="2038134" y="6388598"/>
            <a:ext cx="983396" cy="342898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900" dirty="0">
                <a:latin typeface="Bahnschrift" panose="020B0502040204020203" pitchFamily="34" charset="0"/>
              </a:rPr>
              <a:t>COMPLETAR</a:t>
            </a:r>
            <a:endParaRPr lang="es-AR" sz="1400" dirty="0">
              <a:latin typeface="Bahnschrift" panose="020B0502040204020203" pitchFamily="34" charset="0"/>
            </a:endParaRPr>
          </a:p>
        </p:txBody>
      </p:sp>
      <p:cxnSp>
        <p:nvCxnSpPr>
          <p:cNvPr id="29" name="Conector: angular 28">
            <a:extLst>
              <a:ext uri="{FF2B5EF4-FFF2-40B4-BE49-F238E27FC236}">
                <a16:creationId xmlns:a16="http://schemas.microsoft.com/office/drawing/2014/main" id="{82E3C5CE-DB65-4883-91E2-A593EF815973}"/>
              </a:ext>
            </a:extLst>
          </p:cNvPr>
          <p:cNvCxnSpPr>
            <a:cxnSpLocks/>
            <a:stCxn id="28" idx="0"/>
          </p:cNvCxnSpPr>
          <p:nvPr/>
        </p:nvCxnSpPr>
        <p:spPr>
          <a:xfrm rot="5400000" flipH="1" flipV="1">
            <a:off x="2645298" y="6012366"/>
            <a:ext cx="260766" cy="49169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6" descr="Agrandar la pantalla táctil - Iconos gratis de control s">
            <a:extLst>
              <a:ext uri="{FF2B5EF4-FFF2-40B4-BE49-F238E27FC236}">
                <a16:creationId xmlns:a16="http://schemas.microsoft.com/office/drawing/2014/main" id="{D6C08087-2A3C-4A61-995A-3881D9957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121" y="4352924"/>
            <a:ext cx="417794" cy="41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A6854B06-3485-46FB-9413-D4C898DDBCFE}"/>
              </a:ext>
            </a:extLst>
          </p:cNvPr>
          <p:cNvSpPr/>
          <p:nvPr/>
        </p:nvSpPr>
        <p:spPr>
          <a:xfrm>
            <a:off x="3863369" y="3256094"/>
            <a:ext cx="1281858" cy="914857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900" dirty="0">
                <a:latin typeface="Bahnschrift" panose="020B0502040204020203" pitchFamily="34" charset="0"/>
              </a:rPr>
              <a:t>ACÁ SE PODRÁ AJUSTAR O GIRAR IMAGEN/ FOTO A LA MEDIDA DEL TELEFONO</a:t>
            </a:r>
            <a:endParaRPr lang="es-AR" sz="14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340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7B0038E-BEFB-4A88-BCE1-8AB51228D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297" y="1723137"/>
            <a:ext cx="3724795" cy="476810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CB7BABF-F5C1-4056-B75F-F400BC0BC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2419" y="2401328"/>
            <a:ext cx="4169884" cy="3411724"/>
          </a:xfrm>
          <a:prstGeom prst="rect">
            <a:avLst/>
          </a:prstGeom>
        </p:spPr>
      </p:pic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8987AF14-0F17-48BD-B0AF-27E9380FA5B5}"/>
              </a:ext>
            </a:extLst>
          </p:cNvPr>
          <p:cNvSpPr/>
          <p:nvPr/>
        </p:nvSpPr>
        <p:spPr>
          <a:xfrm>
            <a:off x="2380442" y="602753"/>
            <a:ext cx="1886504" cy="654547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LAMINA IMPRESA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86CC36D2-E417-4A4C-9DC3-5A6AABCEB825}"/>
              </a:ext>
            </a:extLst>
          </p:cNvPr>
          <p:cNvSpPr/>
          <p:nvPr/>
        </p:nvSpPr>
        <p:spPr>
          <a:xfrm>
            <a:off x="6369393" y="1257300"/>
            <a:ext cx="4755935" cy="654547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APLICAR LAMINA MATTE </a:t>
            </a:r>
          </a:p>
          <a:p>
            <a:pPr algn="ctr"/>
            <a:r>
              <a:rPr lang="es-AR" sz="1400" dirty="0">
                <a:latin typeface="Bahnschrift" panose="020B0502040204020203" pitchFamily="34" charset="0"/>
              </a:rPr>
              <a:t>(DE LA MISMA MANERA EN QUE SE APLICA UN FILM)</a:t>
            </a:r>
          </a:p>
        </p:txBody>
      </p:sp>
    </p:spTree>
    <p:extLst>
      <p:ext uri="{BB962C8B-B14F-4D97-AF65-F5344CB8AC3E}">
        <p14:creationId xmlns:p14="http://schemas.microsoft.com/office/powerpoint/2010/main" val="4039674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E3D5EF18-9F05-4C4A-8201-6553D6C97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305" y="2546129"/>
            <a:ext cx="3724795" cy="316274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687DA57-999F-4FC0-BC8B-7D9D2BF57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866" y="2546129"/>
            <a:ext cx="4934860" cy="3162741"/>
          </a:xfrm>
          <a:prstGeom prst="rect">
            <a:avLst/>
          </a:prstGeom>
        </p:spPr>
      </p:pic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C00B46FC-78A5-47B9-BC65-16A67EBF0C0A}"/>
              </a:ext>
            </a:extLst>
          </p:cNvPr>
          <p:cNvSpPr/>
          <p:nvPr/>
        </p:nvSpPr>
        <p:spPr>
          <a:xfrm>
            <a:off x="2242450" y="1275853"/>
            <a:ext cx="8031850" cy="654547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latin typeface="Bahnschrift" panose="020B0502040204020203" pitchFamily="34" charset="0"/>
              </a:rPr>
              <a:t>UBICAR LAMINA EN BASE DE CORTE</a:t>
            </a:r>
          </a:p>
          <a:p>
            <a:pPr algn="ctr"/>
            <a:r>
              <a:rPr lang="es-AR" sz="1400" dirty="0">
                <a:latin typeface="Bahnschrift" panose="020B0502040204020203" pitchFamily="34" charset="0"/>
              </a:rPr>
              <a:t>DEJANDO A LA VISTA LAS FLECHAS INDICADORAS DE POSICIÓN</a:t>
            </a:r>
          </a:p>
        </p:txBody>
      </p:sp>
    </p:spTree>
    <p:extLst>
      <p:ext uri="{BB962C8B-B14F-4D97-AF65-F5344CB8AC3E}">
        <p14:creationId xmlns:p14="http://schemas.microsoft.com/office/powerpoint/2010/main" val="1037327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C1DC5C2-5043-476B-8AA6-D2CD00CEE46D}"/>
              </a:ext>
            </a:extLst>
          </p:cNvPr>
          <p:cNvSpPr/>
          <p:nvPr/>
        </p:nvSpPr>
        <p:spPr>
          <a:xfrm>
            <a:off x="2010225" y="1133226"/>
            <a:ext cx="8171550" cy="4591547"/>
          </a:xfrm>
          <a:prstGeom prst="roundRect">
            <a:avLst/>
          </a:prstGeom>
          <a:solidFill>
            <a:srgbClr val="4C21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dirty="0">
                <a:latin typeface="Bahnschrift" panose="020B0502040204020203" pitchFamily="34" charset="0"/>
              </a:rPr>
              <a:t>IMPORTANTE:</a:t>
            </a:r>
          </a:p>
          <a:p>
            <a:pPr algn="ctr"/>
            <a:endParaRPr lang="es-AR" sz="3600" dirty="0">
              <a:latin typeface="Bahnschrift" panose="020B0502040204020203" pitchFamily="34" charset="0"/>
            </a:endParaRPr>
          </a:p>
          <a:p>
            <a:pPr algn="ctr"/>
            <a:r>
              <a:rPr lang="es-AR" dirty="0">
                <a:latin typeface="Bahnschrift" panose="020B0502040204020203" pitchFamily="34" charset="0"/>
              </a:rPr>
              <a:t>ANTES DE REALIZAR ES CORTES DEBEMOS AJUSTAR NUESTRO </a:t>
            </a:r>
          </a:p>
          <a:p>
            <a:pPr algn="ctr"/>
            <a:r>
              <a:rPr lang="es-AR" sz="3200" i="1" u="sng" dirty="0">
                <a:latin typeface="Bahnschrift" panose="020B0502040204020203" pitchFamily="34" charset="0"/>
              </a:rPr>
              <a:t>PLOTTER DE CORTES HAXLY</a:t>
            </a:r>
          </a:p>
          <a:p>
            <a:pPr marL="285750" indent="-285750" algn="ctr">
              <a:buFontTx/>
              <a:buChar char="-"/>
            </a:pPr>
            <a:r>
              <a:rPr lang="es-AR" sz="2400" dirty="0">
                <a:latin typeface="Bahnschrift" panose="020B0502040204020203" pitchFamily="34" charset="0"/>
              </a:rPr>
              <a:t>NIVEL DE CUCHILLA: #9</a:t>
            </a:r>
          </a:p>
          <a:p>
            <a:pPr marL="285750" indent="-285750" algn="ctr">
              <a:buFontTx/>
              <a:buChar char="-"/>
            </a:pPr>
            <a:r>
              <a:rPr lang="es-AR" sz="2400" dirty="0">
                <a:latin typeface="Bahnschrift" panose="020B0502040204020203" pitchFamily="34" charset="0"/>
              </a:rPr>
              <a:t>PRESIÓN DE LA HOJA: #5</a:t>
            </a:r>
          </a:p>
        </p:txBody>
      </p:sp>
    </p:spTree>
    <p:extLst>
      <p:ext uri="{BB962C8B-B14F-4D97-AF65-F5344CB8AC3E}">
        <p14:creationId xmlns:p14="http://schemas.microsoft.com/office/powerpoint/2010/main" val="20398110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482</Words>
  <Application>Microsoft Office PowerPoint</Application>
  <PresentationFormat>Panorámica</PresentationFormat>
  <Paragraphs>121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Bahnschrift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ppenaloza.fox.box@outlook.com</dc:creator>
  <cp:lastModifiedBy>ppenaloza.fox.box@outlook.com</cp:lastModifiedBy>
  <cp:revision>52</cp:revision>
  <dcterms:created xsi:type="dcterms:W3CDTF">2024-02-24T20:27:48Z</dcterms:created>
  <dcterms:modified xsi:type="dcterms:W3CDTF">2024-02-25T00:36:40Z</dcterms:modified>
</cp:coreProperties>
</file>